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3" r:id="rId10"/>
    <p:sldId id="268" r:id="rId11"/>
    <p:sldId id="262" r:id="rId12"/>
    <p:sldId id="264" r:id="rId13"/>
    <p:sldId id="265" r:id="rId14"/>
    <p:sldId id="267" r:id="rId15"/>
    <p:sldId id="266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04CE-C773-4AC5-BED5-19C789700D32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D453F-CA3F-4D73-8945-544BC695A56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450059" y="3559731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CZ.1.07/1.1.10/01.0063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magazin.libimseti.cz/img/img/1a66b207c8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zakulturou.cz/images/articles/detsky-den-u-narodniho-divad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424936" cy="553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otoaparat.cz/g/07/07/12/410576_f9a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edia.rozhlas.cz/_obrazek/457653--Obrazek--1-498x640p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843"/>
            <a:ext cx="5328592" cy="684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akeupfx.borec.cz/Knb/Knb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9945" cy="5653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ertnakoze.cz/img/default/content/001/22752_1322730876243_1469972471_30896378_565639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208454" cy="558174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20" y="635795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Poznáte, z kterého filmu je tato ukázka?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GOOGLE.CZ</a:t>
            </a:r>
          </a:p>
          <a:p>
            <a:r>
              <a:rPr lang="cs-CZ" dirty="0" smtClean="0"/>
              <a:t>Igor </a:t>
            </a:r>
            <a:r>
              <a:rPr lang="cs-CZ" dirty="0" err="1" smtClean="0"/>
              <a:t>Zhoř</a:t>
            </a:r>
            <a:r>
              <a:rPr lang="cs-CZ" dirty="0" smtClean="0"/>
              <a:t>: Výtvarná výchova v projektech I, Tobiáš 1997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se hlava zdobí, make -up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Vv, 7.ročník</a:t>
            </a:r>
          </a:p>
          <a:p>
            <a:r>
              <a:rPr lang="cs-CZ" dirty="0" smtClean="0"/>
              <a:t>Mgr. Zdenka Meškánová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28596" y="785794"/>
            <a:ext cx="8286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dirty="0" smtClean="0"/>
              <a:t>Téma</a:t>
            </a:r>
            <a:r>
              <a:rPr lang="cs-CZ" sz="4000" dirty="0" smtClean="0"/>
              <a:t>:  Jak se hlava zdobí</a:t>
            </a:r>
            <a:br>
              <a:rPr lang="cs-CZ" sz="4000" dirty="0" smtClean="0"/>
            </a:br>
            <a:r>
              <a:rPr lang="cs-CZ" sz="4000" u="sng" dirty="0" smtClean="0"/>
              <a:t>Námět</a:t>
            </a:r>
            <a:r>
              <a:rPr lang="cs-CZ" sz="4000" dirty="0" smtClean="0"/>
              <a:t>: </a:t>
            </a:r>
            <a:r>
              <a:rPr lang="cs-CZ" sz="4000" dirty="0" err="1" smtClean="0"/>
              <a:t>Make</a:t>
            </a:r>
            <a:r>
              <a:rPr lang="cs-CZ" sz="4000" dirty="0" smtClean="0"/>
              <a:t> – </a:t>
            </a:r>
            <a:r>
              <a:rPr lang="cs-CZ" sz="4000" dirty="0" err="1" smtClean="0"/>
              <a:t>up</a:t>
            </a: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4000" u="sng" dirty="0" smtClean="0"/>
              <a:t>Úkol</a:t>
            </a:r>
            <a:r>
              <a:rPr lang="cs-CZ" sz="4000" dirty="0" smtClean="0"/>
              <a:t>: Rozvoj vkusu, barevná harmonie </a:t>
            </a:r>
          </a:p>
          <a:p>
            <a:r>
              <a:rPr lang="cs-CZ" sz="4000" dirty="0" smtClean="0"/>
              <a:t>          a kontrast; líčení ženy, líčení </a:t>
            </a:r>
          </a:p>
          <a:p>
            <a:r>
              <a:rPr lang="cs-CZ" sz="4000" dirty="0" smtClean="0"/>
              <a:t>          indiána na válečné stezce         </a:t>
            </a:r>
          </a:p>
          <a:p>
            <a:r>
              <a:rPr lang="cs-CZ" sz="4000" u="sng" dirty="0" smtClean="0"/>
              <a:t>Technika</a:t>
            </a:r>
            <a:r>
              <a:rPr lang="cs-CZ" sz="4000" dirty="0" smtClean="0"/>
              <a:t>: Malba temperovými barvami </a:t>
            </a:r>
          </a:p>
          <a:p>
            <a:r>
              <a:rPr lang="cs-CZ" sz="4000" dirty="0" smtClean="0"/>
              <a:t>          na čtvrtku A4 nebo A3</a:t>
            </a:r>
          </a:p>
          <a:p>
            <a:endParaRPr lang="cs-CZ" sz="4000" dirty="0" smtClean="0"/>
          </a:p>
          <a:p>
            <a:r>
              <a:rPr lang="cs-CZ" sz="4000" b="1" i="1" dirty="0" smtClean="0">
                <a:solidFill>
                  <a:schemeClr val="accent6">
                    <a:lumMod val="75000"/>
                  </a:schemeClr>
                </a:solidFill>
              </a:rPr>
              <a:t>Ukázky námětů:</a:t>
            </a:r>
          </a:p>
          <a:p>
            <a:r>
              <a:rPr lang="cs-CZ" sz="4000" dirty="0"/>
              <a:t> </a:t>
            </a:r>
            <a:r>
              <a:rPr lang="cs-CZ" sz="4000" dirty="0" smtClean="0"/>
              <a:t>        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d01.jxs.cz/777/129/380b6d3da2_12562272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48750" cy="52482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9552" y="33265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Líčení indiánů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n3-2.deviantart.com/fs14/300W/f/2007/002/7/b/_____Gray_Owl_by_mih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17128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ealbollywood.com/news/up_images/11114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536504" cy="680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sistentka.cz/files/Jana%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427984" cy="4503035"/>
          </a:xfrm>
          <a:prstGeom prst="rect">
            <a:avLst/>
          </a:prstGeom>
          <a:noFill/>
        </p:spPr>
      </p:pic>
      <p:pic>
        <p:nvPicPr>
          <p:cNvPr id="17412" name="Picture 4" descr="http://th49.deviantart.com/fs23/300W/f/2007/350/d/e/fish_by_nikosalp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816424" cy="5699193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79512" y="54868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Líčení pro slavnostní příležitosti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idnes.cz/09/093/gal/VES2e0189_Liceni_podzim_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5184576" cy="6300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ina.svetadily.cz/userfiles/image/clanky/cina-oper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6632"/>
            <a:ext cx="4153214" cy="622982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67544" y="47667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Líčení herců pro divadelní , filmové role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96</Words>
  <Application>Microsoft Office PowerPoint</Application>
  <PresentationFormat>Předvádění na obrazovce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sady Office</vt:lpstr>
      <vt:lpstr>Nové modulové výukové a inovativní programy - zvýšení kvality ve vzdělávání  </vt:lpstr>
      <vt:lpstr>Jak se hlava zdobí, make -up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NTB</dc:creator>
  <cp:lastModifiedBy>Marcela Kubátová</cp:lastModifiedBy>
  <cp:revision>10</cp:revision>
  <dcterms:created xsi:type="dcterms:W3CDTF">2010-11-22T18:32:31Z</dcterms:created>
  <dcterms:modified xsi:type="dcterms:W3CDTF">2015-02-26T08:44:09Z</dcterms:modified>
</cp:coreProperties>
</file>