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57" r:id="rId5"/>
    <p:sldId id="261" r:id="rId6"/>
    <p:sldId id="262" r:id="rId7"/>
    <p:sldId id="266" r:id="rId8"/>
    <p:sldId id="263" r:id="rId9"/>
    <p:sldId id="265" r:id="rId10"/>
    <p:sldId id="264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F976-D852-4D5F-A035-C203D437E73B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05DB0-FB8E-42F4-A218-72B7FAA983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46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F646-4B12-42CA-BB05-301F36DD0E22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E08A-15D3-4328-8E45-1F13F7163685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20D3A-4310-4E5D-A103-69401845D67F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4F32-BC28-410B-A79F-22A27442E22C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33-58EA-46AA-B257-A9D7EB31AD7D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DFD6-B1DF-49DD-B8CA-044F4E1D3ADD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0DC8-028F-4171-AFD7-78E14EA571A8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7CE8-D577-4223-BABE-E1230CA25CD1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A1C5-4AFD-434A-A64E-821EE6E1D950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F9C0-08AC-40FF-AD33-1C5D4F8B38A0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2A31-20AC-4190-AC7A-EEF642ACCB90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2CC00-F4DB-4AAB-8733-CD588C432D30}" type="datetime1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21508" name="Picture 4" descr="http://www.portalymest.cz/obrazky/alsova-jihoceska-galerie-v-hluboke-nad-vltavou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786742" cy="58327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Wikimedia</a:t>
            </a:r>
            <a:endParaRPr lang="cs-CZ" dirty="0" smtClean="0"/>
          </a:p>
          <a:p>
            <a:r>
              <a:rPr lang="cs-CZ" dirty="0" smtClean="0"/>
              <a:t>www. </a:t>
            </a:r>
            <a:r>
              <a:rPr lang="cs-CZ" dirty="0" err="1" smtClean="0"/>
              <a:t>google.cz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Gotické sochařství v Čechách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Vv, 7.ročník</a:t>
            </a:r>
          </a:p>
          <a:p>
            <a:r>
              <a:rPr lang="cs-CZ" dirty="0" smtClean="0"/>
              <a:t>Mgr. Zdenka Meškánová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Gotické umění v Čechách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12. – 16.století</a:t>
            </a:r>
          </a:p>
          <a:p>
            <a:r>
              <a:rPr lang="cs-CZ" smtClean="0">
                <a:solidFill>
                  <a:schemeClr val="accent6">
                    <a:lumMod val="75000"/>
                  </a:schemeClr>
                </a:solidFill>
              </a:rPr>
              <a:t>Gotické sochařství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Pieta z Všeměřic, dřevo, vel. 118 cm, kol. r. 1410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29124" y="2000240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obličeji matky můžeme pozorovat  utrpení, které prožívá matka nad smrtí svého syna. Umělec této doby  toto vyjádřil  vytesáním do lipového dřeva, které následně 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polychromoval = přibarvil</a:t>
            </a: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4429156" cy="497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142976" y="928670"/>
            <a:ext cx="70009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>
                <a:solidFill>
                  <a:srgbClr val="FF0000"/>
                </a:solidFill>
              </a:rPr>
              <a:t>Pieta</a:t>
            </a:r>
            <a:r>
              <a:rPr lang="cs-CZ" sz="2800" dirty="0" smtClean="0"/>
              <a:t> je další náboženský námět, často používaný v gotice. Jedná se o zobrazení Panny Marie na klíně s tělem Krista po jeho snětí z kříže (horizontální nebo vertikální) Pieta bývá nejčastěji zobrazována ve formě sousoší, obrazy jsou méně časté. Sousoší Piety je charakteristickým motivem středoevropského gotického sochařství.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6" name="Zástupný symbol pro obsah 5" descr="2589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00100" y="1142984"/>
            <a:ext cx="3856800" cy="5286412"/>
          </a:xfrm>
        </p:spPr>
      </p:pic>
      <p:sp>
        <p:nvSpPr>
          <p:cNvPr id="5" name="Obdélník 4"/>
          <p:cNvSpPr/>
          <p:nvPr/>
        </p:nvSpPr>
        <p:spPr>
          <a:xfrm>
            <a:off x="1500166" y="4286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/>
              <a:t>Krumlovská madona, 1393, Uměleckohistorické muzeum Vídeň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 rot="10800000" flipV="1">
            <a:off x="5000628" y="5857892"/>
            <a:ext cx="342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http://www.encyklopedie.</a:t>
            </a:r>
            <a:r>
              <a:rPr lang="cs-CZ" sz="1200" dirty="0" err="1" smtClean="0"/>
              <a:t>ckrumlov.cz</a:t>
            </a:r>
            <a:r>
              <a:rPr lang="cs-CZ" sz="1200" dirty="0" smtClean="0"/>
              <a:t>/</a:t>
            </a:r>
            <a:r>
              <a:rPr lang="cs-CZ" sz="1200" dirty="0" err="1" smtClean="0"/>
              <a:t>img.php</a:t>
            </a:r>
            <a:r>
              <a:rPr lang="cs-CZ" sz="1200" dirty="0" smtClean="0"/>
              <a:t>?</a:t>
            </a:r>
            <a:r>
              <a:rPr lang="cs-CZ" sz="1200" dirty="0" err="1" smtClean="0"/>
              <a:t>img</a:t>
            </a:r>
            <a:r>
              <a:rPr lang="cs-CZ" sz="1200" dirty="0" smtClean="0"/>
              <a:t>=2589&amp;LANG=</a:t>
            </a:r>
            <a:r>
              <a:rPr lang="cs-CZ" sz="1200" dirty="0" err="1" smtClean="0"/>
              <a:t>cz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14942" y="1500174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si všimneme typického prohnutí těla do linie „S“, nádherného, zlatem zdobeného  roucha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23554" name="Picture 2" descr="http://leccos.com/pics/pic/hluboka_nad_vltav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28345" cy="5731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media.rozhlas.cz/_obrazek/2148772--Obrazek--1-822x548p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412" y="142852"/>
            <a:ext cx="2928958" cy="1410648"/>
          </a:xfrm>
          <a:prstGeom prst="rect">
            <a:avLst/>
          </a:prstGeom>
          <a:noFill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1026" name="Picture 2" descr="http://lh5.ggpht.com/_zj8XfTdTF1Y/Rw-j0sInXOI/AAAAAAAABvE/0svkdZMYSY4/100_19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625791"/>
            <a:ext cx="6715172" cy="4865487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357290" y="428604"/>
            <a:ext cx="7572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Jedna z nejproslulejších a nejobsáhlejších kolekci gotického malířství a sochařství v České republice. Expozice ve dvou sálech zahrnuje díla od konce 13. do počátku 16. století pocházející z jižních Čech a Šumavy - díla rané gotiky doby přemyslovské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786446" y="658100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http://www.</a:t>
            </a:r>
            <a:r>
              <a:rPr lang="cs-CZ" sz="1200" dirty="0" err="1" smtClean="0"/>
              <a:t>ajg.cz</a:t>
            </a:r>
            <a:r>
              <a:rPr lang="cs-CZ" sz="1200" dirty="0" smtClean="0"/>
              <a:t>/</a:t>
            </a:r>
            <a:r>
              <a:rPr lang="cs-CZ" sz="1200" dirty="0" err="1" smtClean="0"/>
              <a:t>cz</a:t>
            </a:r>
            <a:r>
              <a:rPr lang="cs-CZ" sz="1200" dirty="0" smtClean="0"/>
              <a:t>/</a:t>
            </a:r>
            <a:r>
              <a:rPr lang="cs-CZ" sz="1200" dirty="0" err="1" smtClean="0"/>
              <a:t>page</a:t>
            </a:r>
            <a:r>
              <a:rPr lang="cs-CZ" sz="1200" dirty="0" smtClean="0"/>
              <a:t>/5/stale-expozice.</a:t>
            </a:r>
            <a:r>
              <a:rPr lang="cs-CZ" sz="1200" dirty="0" err="1" smtClean="0"/>
              <a:t>html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22530" name="Picture 2" descr="http://www.ajg.cz/_data/files/Image/objekty/new/hlui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1" y="180118"/>
            <a:ext cx="8056753" cy="6034964"/>
          </a:xfrm>
          <a:prstGeom prst="rect">
            <a:avLst/>
          </a:prstGeom>
          <a:noFill/>
        </p:spPr>
      </p:pic>
      <p:sp>
        <p:nvSpPr>
          <p:cNvPr id="4" name="Šipka doprava 3"/>
          <p:cNvSpPr/>
          <p:nvPr/>
        </p:nvSpPr>
        <p:spPr>
          <a:xfrm rot="20109146">
            <a:off x="219960" y="4733845"/>
            <a:ext cx="5147033" cy="570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293</Words>
  <Application>Microsoft Office PowerPoint</Application>
  <PresentationFormat>Předvádění na obrazovce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Nové modulové výukové a inovativní programy - zvýšení kvality ve vzdělávání  </vt:lpstr>
      <vt:lpstr>Gotické sochařství v Čechách</vt:lpstr>
      <vt:lpstr>Gotické umění v Čechách</vt:lpstr>
      <vt:lpstr>Pieta z Všeměřic, dřevo, vel. 118 cm, kol. r. 1410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  </dc:title>
  <dc:creator>ZŠ, Týn nad Vltavou, Malá Strana</dc:creator>
  <cp:lastModifiedBy>Marcela Kubátová</cp:lastModifiedBy>
  <cp:revision>20</cp:revision>
  <dcterms:created xsi:type="dcterms:W3CDTF">2009-09-21T10:43:13Z</dcterms:created>
  <dcterms:modified xsi:type="dcterms:W3CDTF">2015-02-26T08:43:47Z</dcterms:modified>
</cp:coreProperties>
</file>