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6" r:id="rId5"/>
    <p:sldId id="257" r:id="rId6"/>
    <p:sldId id="258" r:id="rId7"/>
    <p:sldId id="259" r:id="rId8"/>
    <p:sldId id="260" r:id="rId9"/>
    <p:sldId id="269" r:id="rId10"/>
    <p:sldId id="267" r:id="rId11"/>
    <p:sldId id="266" r:id="rId12"/>
    <p:sldId id="268" r:id="rId13"/>
    <p:sldId id="261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B232B-BD48-4152-8A88-93EDAFB6A939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85B35-DFC4-4882-BF7D-CDCA6424FA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450059" y="3559731"/>
            <a:ext cx="27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CZ.1.07/1.1.10/01.0063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Mona</a:t>
            </a:r>
            <a:r>
              <a:rPr lang="cs-CZ" dirty="0" smtClean="0"/>
              <a:t> </a:t>
            </a:r>
            <a:r>
              <a:rPr lang="cs-CZ" dirty="0" err="1" smtClean="0"/>
              <a:t>Lisa</a:t>
            </a:r>
            <a:endParaRPr lang="cs-CZ" dirty="0"/>
          </a:p>
        </p:txBody>
      </p:sp>
      <p:pic>
        <p:nvPicPr>
          <p:cNvPr id="4" name="Zástupný symbol pro obsah 3" descr="leonardo-da-vinci_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9704" r="4597" b="45164"/>
          <a:stretch>
            <a:fillRect/>
          </a:stretch>
        </p:blipFill>
        <p:spPr>
          <a:xfrm>
            <a:off x="2357422" y="1428736"/>
            <a:ext cx="4275494" cy="41148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Dáma s hranostajem</a:t>
            </a:r>
            <a:endParaRPr lang="cs-CZ" dirty="0"/>
          </a:p>
        </p:txBody>
      </p:sp>
      <p:pic>
        <p:nvPicPr>
          <p:cNvPr id="4" name="Zástupný symbol pro obsah 3" descr="9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0957" r="12133" b="48819"/>
          <a:stretch>
            <a:fillRect/>
          </a:stretch>
        </p:blipFill>
        <p:spPr>
          <a:xfrm>
            <a:off x="2643174" y="1500174"/>
            <a:ext cx="3707470" cy="39719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Dáma s perlami</a:t>
            </a:r>
            <a:endParaRPr lang="cs-CZ" dirty="0"/>
          </a:p>
        </p:txBody>
      </p:sp>
      <p:pic>
        <p:nvPicPr>
          <p:cNvPr id="4" name="Zástupný symbol pro obsah 3" descr="damasperlam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672" r="6120" b="37256"/>
          <a:stretch>
            <a:fillRect/>
          </a:stretch>
        </p:blipFill>
        <p:spPr>
          <a:xfrm>
            <a:off x="2500297" y="1500174"/>
            <a:ext cx="4390287" cy="47149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Zopakujeme si termíny: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Profil = lidská hlava zobrazená ze strany</a:t>
            </a:r>
          </a:p>
          <a:p>
            <a:r>
              <a:rPr lang="cs-CZ" dirty="0" err="1" smtClean="0"/>
              <a:t>Anfas</a:t>
            </a:r>
            <a:r>
              <a:rPr lang="cs-CZ" dirty="0" smtClean="0"/>
              <a:t> = lidská hlava zobrazená zepředu,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z </a:t>
            </a:r>
            <a:r>
              <a:rPr lang="cs-CZ" dirty="0" err="1" smtClean="0"/>
              <a:t>franc</a:t>
            </a:r>
            <a:r>
              <a:rPr lang="cs-CZ" dirty="0" smtClean="0"/>
              <a:t>.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face</a:t>
            </a:r>
            <a:r>
              <a:rPr lang="cs-CZ" dirty="0" smtClean="0"/>
              <a:t> = do tváře</a:t>
            </a:r>
          </a:p>
          <a:p>
            <a:r>
              <a:rPr lang="cs-CZ" dirty="0" smtClean="0"/>
              <a:t>Poloprofil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WWW.GOOGLE.CZ</a:t>
            </a:r>
            <a:endParaRPr lang="cs-CZ" dirty="0" smtClean="0"/>
          </a:p>
          <a:p>
            <a:r>
              <a:rPr lang="cs-CZ" sz="4000" dirty="0" err="1" smtClean="0"/>
              <a:t>Wikipedie</a:t>
            </a:r>
            <a:endParaRPr lang="cs-CZ" sz="4000" dirty="0" smtClean="0"/>
          </a:p>
          <a:p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se hlava zdobí, aneb </a:t>
            </a:r>
            <a:r>
              <a:rPr lang="cs-CZ" dirty="0" err="1" smtClean="0"/>
              <a:t>Leonardo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Vinci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Vv</a:t>
            </a:r>
            <a:r>
              <a:rPr lang="cs-CZ" dirty="0" smtClean="0"/>
              <a:t>, 7.ročník</a:t>
            </a:r>
          </a:p>
          <a:p>
            <a:r>
              <a:rPr lang="cs-CZ" dirty="0" smtClean="0"/>
              <a:t>Mgr. Zdenka </a:t>
            </a:r>
            <a:r>
              <a:rPr lang="cs-CZ" dirty="0" err="1" smtClean="0"/>
              <a:t>Meškánová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28596" y="785794"/>
            <a:ext cx="8286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u="sng" dirty="0" smtClean="0"/>
              <a:t>Téma</a:t>
            </a:r>
            <a:r>
              <a:rPr lang="cs-CZ" sz="4000" dirty="0" smtClean="0"/>
              <a:t>:  Jak se hlava zdobí</a:t>
            </a:r>
            <a:br>
              <a:rPr lang="cs-CZ" sz="4000" dirty="0" smtClean="0"/>
            </a:br>
            <a:r>
              <a:rPr lang="cs-CZ" sz="4000" u="sng" dirty="0" smtClean="0"/>
              <a:t>Námět</a:t>
            </a:r>
            <a:r>
              <a:rPr lang="cs-CZ" sz="4000" dirty="0" smtClean="0"/>
              <a:t>: Účes</a:t>
            </a:r>
            <a:br>
              <a:rPr lang="cs-CZ" sz="4000" dirty="0" smtClean="0"/>
            </a:br>
            <a:r>
              <a:rPr lang="cs-CZ" sz="4000" u="sng" dirty="0" smtClean="0"/>
              <a:t>Úko</a:t>
            </a:r>
            <a:r>
              <a:rPr lang="cs-CZ" sz="4000" dirty="0" smtClean="0"/>
              <a:t>l: Výtvarné zpracování účesu, </a:t>
            </a:r>
          </a:p>
          <a:p>
            <a:r>
              <a:rPr lang="cs-CZ" sz="4000" dirty="0"/>
              <a:t> </a:t>
            </a:r>
            <a:r>
              <a:rPr lang="cs-CZ" sz="4000" dirty="0" smtClean="0"/>
              <a:t>          rozvoj vkusu, seznámení </a:t>
            </a:r>
          </a:p>
          <a:p>
            <a:r>
              <a:rPr lang="cs-CZ" sz="4000" dirty="0"/>
              <a:t> </a:t>
            </a:r>
            <a:r>
              <a:rPr lang="cs-CZ" sz="4000" dirty="0" smtClean="0"/>
              <a:t>         s „hlavami“ Leonarda </a:t>
            </a:r>
            <a:r>
              <a:rPr lang="cs-CZ" sz="4000" dirty="0" err="1" smtClean="0"/>
              <a:t>da</a:t>
            </a:r>
            <a:r>
              <a:rPr lang="cs-CZ" sz="4000" dirty="0" smtClean="0"/>
              <a:t> Vinci</a:t>
            </a:r>
          </a:p>
          <a:p>
            <a:r>
              <a:rPr lang="cs-CZ" sz="4000" u="sng" dirty="0" smtClean="0"/>
              <a:t>Technika</a:t>
            </a:r>
            <a:r>
              <a:rPr lang="cs-CZ" sz="4000" dirty="0" smtClean="0"/>
              <a:t>: Malba voskovým pastelem k </a:t>
            </a:r>
          </a:p>
          <a:p>
            <a:r>
              <a:rPr lang="cs-CZ" sz="4000" dirty="0"/>
              <a:t> </a:t>
            </a:r>
            <a:r>
              <a:rPr lang="cs-CZ" sz="4000" dirty="0" smtClean="0"/>
              <a:t>          základu šablonou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214577"/>
          </a:xfrm>
        </p:spPr>
        <p:txBody>
          <a:bodyPr/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Leonardo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Vinci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toskánsky</a:t>
            </a:r>
            <a:r>
              <a:rPr lang="cs-CZ" dirty="0" smtClean="0"/>
              <a:t> </a:t>
            </a:r>
            <a:r>
              <a:rPr lang="cs-CZ" i="1" dirty="0" err="1" smtClean="0"/>
              <a:t>Lionardo</a:t>
            </a:r>
            <a:r>
              <a:rPr lang="cs-CZ" i="1" dirty="0" smtClean="0"/>
              <a:t>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4282" y="3143248"/>
            <a:ext cx="8501122" cy="24955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15. dubna 1452 </a:t>
            </a:r>
            <a:r>
              <a:rPr lang="cs-CZ" dirty="0" err="1"/>
              <a:t>Anchiano</a:t>
            </a:r>
            <a:r>
              <a:rPr lang="cs-CZ" dirty="0"/>
              <a:t> u Vinci – 2. května 1519 </a:t>
            </a:r>
            <a:r>
              <a:rPr lang="cs-CZ" dirty="0" err="1"/>
              <a:t>Cloux</a:t>
            </a:r>
            <a:r>
              <a:rPr lang="cs-CZ" dirty="0"/>
              <a:t> u </a:t>
            </a:r>
            <a:r>
              <a:rPr lang="cs-CZ" dirty="0" err="1"/>
              <a:t>Amboise</a:t>
            </a:r>
            <a:r>
              <a:rPr lang="cs-CZ" dirty="0"/>
              <a:t>) </a:t>
            </a:r>
          </a:p>
          <a:p>
            <a:r>
              <a:rPr lang="cs-CZ" dirty="0"/>
              <a:t>Byl všestranná renesanční osobnost. Byl významný malíř, sochař, architekt, přírodovědec, hudebník, spisovatel, vynálezce a konstruktér.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cs-CZ" dirty="0" smtClean="0"/>
              <a:t>Autoportrét</a:t>
            </a:r>
            <a:endParaRPr lang="cs-CZ" dirty="0"/>
          </a:p>
        </p:txBody>
      </p:sp>
      <p:pic>
        <p:nvPicPr>
          <p:cNvPr id="5" name="Zástupný symbol pro obsah 4" descr="Leonardo_sel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9735" y="1600200"/>
            <a:ext cx="2884529" cy="4525963"/>
          </a:xfrm>
        </p:spPr>
      </p:pic>
      <p:sp>
        <p:nvSpPr>
          <p:cNvPr id="6" name="Obdélník 5"/>
          <p:cNvSpPr/>
          <p:nvPr/>
        </p:nvSpPr>
        <p:spPr>
          <a:xfrm>
            <a:off x="2214546" y="6286520"/>
            <a:ext cx="56436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http://cs.wikipedia.org/wiki/Soubor:Leonardo_self.jpg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Mona</a:t>
            </a:r>
            <a:r>
              <a:rPr lang="cs-CZ" dirty="0" smtClean="0"/>
              <a:t> </a:t>
            </a:r>
            <a:r>
              <a:rPr lang="cs-CZ" dirty="0" err="1" smtClean="0"/>
              <a:t>Lisa</a:t>
            </a:r>
            <a:endParaRPr lang="cs-CZ" dirty="0"/>
          </a:p>
        </p:txBody>
      </p:sp>
      <p:pic>
        <p:nvPicPr>
          <p:cNvPr id="4" name="Zástupný symbol pro obsah 3" descr="leonardo-da-vinci_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67412" y="1600200"/>
            <a:ext cx="3009176" cy="4525963"/>
          </a:xfrm>
        </p:spPr>
      </p:pic>
      <p:sp>
        <p:nvSpPr>
          <p:cNvPr id="5" name="Obdélník 4"/>
          <p:cNvSpPr/>
          <p:nvPr/>
        </p:nvSpPr>
        <p:spPr>
          <a:xfrm>
            <a:off x="2285984" y="6286520"/>
            <a:ext cx="49292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http://cs.wikipedia.org/wiki/Soubor:Mona_Lisa_face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Dáma s hranostajem</a:t>
            </a:r>
            <a:endParaRPr lang="cs-CZ" dirty="0"/>
          </a:p>
        </p:txBody>
      </p:sp>
      <p:pic>
        <p:nvPicPr>
          <p:cNvPr id="4" name="Zástupný symbol pro obsah 3" descr="9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56482" y="1600200"/>
            <a:ext cx="3231035" cy="4525963"/>
          </a:xfrm>
        </p:spPr>
      </p:pic>
      <p:sp>
        <p:nvSpPr>
          <p:cNvPr id="5" name="Obdélník 4"/>
          <p:cNvSpPr/>
          <p:nvPr/>
        </p:nvSpPr>
        <p:spPr>
          <a:xfrm>
            <a:off x="357158" y="6215082"/>
            <a:ext cx="78581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http://www.</a:t>
            </a:r>
            <a:r>
              <a:rPr lang="cs-CZ" sz="1400" dirty="0" err="1" smtClean="0"/>
              <a:t>google.cz</a:t>
            </a:r>
            <a:r>
              <a:rPr lang="cs-CZ" sz="1400" dirty="0" smtClean="0"/>
              <a:t>/</a:t>
            </a:r>
            <a:r>
              <a:rPr lang="cs-CZ" sz="1400" dirty="0" err="1" smtClean="0"/>
              <a:t>images</a:t>
            </a:r>
            <a:r>
              <a:rPr lang="cs-CZ" sz="1400" dirty="0" smtClean="0"/>
              <a:t>?q=</a:t>
            </a:r>
            <a:r>
              <a:rPr lang="cs-CZ" sz="1400" dirty="0" err="1" smtClean="0"/>
              <a:t>leonardo</a:t>
            </a:r>
            <a:r>
              <a:rPr lang="cs-CZ" sz="1400" dirty="0" smtClean="0"/>
              <a:t>+</a:t>
            </a:r>
            <a:r>
              <a:rPr lang="cs-CZ" sz="1400" dirty="0" err="1" smtClean="0"/>
              <a:t>da</a:t>
            </a:r>
            <a:r>
              <a:rPr lang="cs-CZ" sz="1400" dirty="0" smtClean="0"/>
              <a:t>+</a:t>
            </a:r>
            <a:r>
              <a:rPr lang="cs-CZ" sz="1400" dirty="0" err="1" smtClean="0"/>
              <a:t>vinci</a:t>
            </a:r>
            <a:r>
              <a:rPr lang="cs-CZ" sz="1400" dirty="0" smtClean="0"/>
              <a:t>+d%C3%A1ma+s+hranostajem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Dáma s perlami</a:t>
            </a:r>
            <a:endParaRPr lang="cs-CZ" dirty="0"/>
          </a:p>
        </p:txBody>
      </p:sp>
      <p:pic>
        <p:nvPicPr>
          <p:cNvPr id="4" name="Zástupný symbol pro obsah 3" descr="damasperlam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06378" y="1600200"/>
            <a:ext cx="2931244" cy="4525963"/>
          </a:xfrm>
        </p:spPr>
      </p:pic>
      <p:sp>
        <p:nvSpPr>
          <p:cNvPr id="5" name="Obdélník 4"/>
          <p:cNvSpPr/>
          <p:nvPr/>
        </p:nvSpPr>
        <p:spPr>
          <a:xfrm>
            <a:off x="642910" y="6215082"/>
            <a:ext cx="79296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http://www.</a:t>
            </a:r>
            <a:r>
              <a:rPr lang="cs-CZ" sz="1400" dirty="0" err="1" smtClean="0"/>
              <a:t>google.cz</a:t>
            </a:r>
            <a:r>
              <a:rPr lang="cs-CZ" sz="1400" dirty="0" smtClean="0"/>
              <a:t>/</a:t>
            </a:r>
            <a:r>
              <a:rPr lang="cs-CZ" sz="1400" dirty="0" err="1" smtClean="0"/>
              <a:t>imgres</a:t>
            </a:r>
            <a:r>
              <a:rPr lang="cs-CZ" sz="1400" dirty="0" smtClean="0"/>
              <a:t>?</a:t>
            </a:r>
            <a:r>
              <a:rPr lang="cs-CZ" sz="1400" dirty="0" err="1" smtClean="0"/>
              <a:t>imgurl</a:t>
            </a:r>
            <a:r>
              <a:rPr lang="cs-CZ" sz="1400" dirty="0" smtClean="0"/>
              <a:t>=http://astrollogie.net/mystika/damasperlami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>
            <a:normAutofit/>
          </a:bodyPr>
          <a:lstStyle/>
          <a:p>
            <a:r>
              <a:rPr lang="cs-CZ" dirty="0" smtClean="0"/>
              <a:t>Pojďme se podívat na detaily hlav jednotlivých obrazů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173</Words>
  <Application>Microsoft Office PowerPoint</Application>
  <PresentationFormat>Předvádění na obrazovce (4:3)</PresentationFormat>
  <Paragraphs>37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Motiv sady Office</vt:lpstr>
      <vt:lpstr>Nové modulové výukové a inovativní programy - zvýšení kvality ve vzdělávání  </vt:lpstr>
      <vt:lpstr>Jak se hlava zdobí, aneb Leonardo da Vinci </vt:lpstr>
      <vt:lpstr>Prezentace aplikace PowerPoint</vt:lpstr>
      <vt:lpstr>Leonardo da Vinci  (toskánsky Lionardo)</vt:lpstr>
      <vt:lpstr>Autoportrét</vt:lpstr>
      <vt:lpstr>Mona Lisa</vt:lpstr>
      <vt:lpstr>Dáma s hranostajem</vt:lpstr>
      <vt:lpstr>Dáma s perlami</vt:lpstr>
      <vt:lpstr>Pojďme se podívat na detaily hlav jednotlivých obrazů</vt:lpstr>
      <vt:lpstr>Mona Lisa</vt:lpstr>
      <vt:lpstr>Dáma s hranostajem</vt:lpstr>
      <vt:lpstr>Dáma s perlami</vt:lpstr>
      <vt:lpstr>Zopakujeme si termíny:</vt:lpstr>
      <vt:lpstr>Zdroje</vt:lpstr>
    </vt:vector>
  </TitlesOfParts>
  <Company>ZŠ Týn nad Vltavou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Leonardo da Vinci (toskánsky Lionardo</dc:title>
  <dc:creator>Ředitelka</dc:creator>
  <cp:lastModifiedBy>Marcela Kubátová</cp:lastModifiedBy>
  <cp:revision>10</cp:revision>
  <dcterms:created xsi:type="dcterms:W3CDTF">2010-10-26T07:17:00Z</dcterms:created>
  <dcterms:modified xsi:type="dcterms:W3CDTF">2015-02-26T09:39:48Z</dcterms:modified>
</cp:coreProperties>
</file>