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5417E-EFAD-47A5-9B21-473BADD7864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65E9B-6904-40AC-97B3-BDA88A8FB3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47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5E9B-6904-40AC-97B3-BDA88A8FB35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0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4C2F9-4A4A-43C2-B057-083DAD165FD2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FF78-B2D9-476B-9E76-2063B02C52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EEFD6-4D04-4F85-9AC9-E94EE9FDBCC3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C8C-458C-4107-A617-A609A7F92A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4434-ADF1-40F0-8B5B-D36B269A9311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4798B-5C99-4C8A-B2DE-2099E2B62A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7D335-AF04-4E49-BFE0-C6D55316E9A1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52D68-3FC1-4F42-8B0E-555DBFB0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E9B01-7EDA-4746-B54C-DDE375AA8948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3B4A5-3BFC-4C13-A7E9-EB08A04367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0314F-942B-4EAA-B25B-B09F18B00BE9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FB67C-FB01-438A-8778-062F9BD47E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C685-AA44-439E-9B4F-11E58E6D5F79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879FF-D33B-4F39-AD98-06F8084090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D96B-344F-4B28-85E3-62412B8AAAD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2CC8-27DF-442C-90DB-79F8306F5A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46221-308D-4FFC-AA01-E4240C6FE82C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3D479-6592-490F-BCDE-E05FFE5E0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E310C-BA58-423D-A635-99F72EAFFA8C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3E81C-AA48-4DF0-B2DB-8B98B8D71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2E33-DDCF-48AF-8AA8-D230C5E6C5FF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483C2-539A-44B3-A941-E0EB2C31E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B5044C-0546-4D47-84B1-8A56E35EABDB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26DDEA-1BBC-4AD8-8554-3F34BDDE6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50" y="3929063"/>
            <a:ext cx="6400800" cy="9715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50059" y="3559731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tnv.cz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tyn</a:t>
            </a:r>
            <a:r>
              <a:rPr lang="cs-CZ" dirty="0" smtClean="0"/>
              <a:t>-nad-vltavou/historie-</a:t>
            </a:r>
            <a:r>
              <a:rPr lang="cs-CZ" dirty="0" err="1" smtClean="0"/>
              <a:t>mesta</a:t>
            </a:r>
            <a:r>
              <a:rPr lang="cs-CZ" dirty="0" smtClean="0"/>
              <a:t>/</a:t>
            </a:r>
            <a:r>
              <a:rPr lang="cs-CZ" dirty="0" err="1" smtClean="0"/>
              <a:t>pamatky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http://www.</a:t>
            </a:r>
            <a:r>
              <a:rPr lang="cs-CZ" dirty="0" err="1" smtClean="0"/>
              <a:t>tnv.cz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tyn</a:t>
            </a:r>
            <a:r>
              <a:rPr lang="cs-CZ" dirty="0" smtClean="0"/>
              <a:t>-nad-vltavou/historie-</a:t>
            </a:r>
            <a:r>
              <a:rPr lang="cs-CZ" dirty="0" err="1" smtClean="0"/>
              <a:t>mesta</a:t>
            </a:r>
            <a:r>
              <a:rPr lang="cs-CZ" dirty="0" smtClean="0"/>
              <a:t>/</a:t>
            </a:r>
            <a:r>
              <a:rPr lang="cs-CZ" dirty="0" err="1" smtClean="0"/>
              <a:t>pamatky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Renesanční </a:t>
            </a:r>
            <a:r>
              <a:rPr lang="cs-CZ" smtClean="0"/>
              <a:t>architektura </a:t>
            </a:r>
            <a:br>
              <a:rPr lang="cs-CZ" smtClean="0"/>
            </a:br>
            <a:r>
              <a:rPr lang="cs-CZ" smtClean="0"/>
              <a:t>v </a:t>
            </a:r>
            <a:r>
              <a:rPr lang="cs-CZ" dirty="0" smtClean="0"/>
              <a:t>Týně nad Vltavou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Vv, 7.ročník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Mgr. Zdenka Meškánová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" y="0"/>
            <a:ext cx="8929718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b="1" dirty="0"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86 a 87 - Stará pošta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Jednopatrový dům na náměstí s originálním secesním průčelím s ornamentálními a květinovými vzory vznikl koncem 17. století spojením dvou renesančních domů. </a:t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 roce 1776 vznikla v domě císařská pošta. Poštovní úřad byl tehdy udělován dědičně v rámci jedné rodiny. Honosné náhrobky dědičných poštmistrů lze nalézt na hřbitově před vchodem do kostelíka sv. Víta. Pošta zanikla roku 1848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</a:t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4101" name="Picture 5" descr="Stará poš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5" y="3045378"/>
            <a:ext cx="5370645" cy="35983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" y="0"/>
            <a:ext cx="8929717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85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Je renesančního původu, po třicetileté válce byl přestavěn v barokním slohu. V letech 1685 – 87 jej vlastnil italský architekt Antonio de Alfieri. Po r. 1902 získal dům hoteliér J. Slabý a radikálně jej přestavěl. V nové budově hotelu vzniklo centrum kulturního dění ve městě.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</a:p>
        </p:txBody>
      </p:sp>
      <p:pic>
        <p:nvPicPr>
          <p:cNvPr id="27650" name="Picture 2" descr="č.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4688" y="2357431"/>
            <a:ext cx="6384636" cy="4277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"/>
            <a:ext cx="8929718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84 – lékárna U Zlatého orla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Jako většina domů městského centra je bývalá lékárna goticko – renesančního původu a byla vždy v majetku nejbohatších měšťanů. </a:t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Na nároží je zachován fragment domovního znamení, dvouhlavého orla. Lékárna se zde udržela až do 60. let 20. století.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8674" name="Picture 2" descr="č.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00240"/>
            <a:ext cx="6927352" cy="4641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</a:t>
            </a: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38 - Hostinec U Zlatého lva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Původ domu je goticko–renesanční, nejstarší písemná zmínka o něm je z roku 1654.</a:t>
            </a:r>
            <a:r>
              <a:rPr kumimoji="0" 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Jádro domu obsahuje gotické prvky. Původní zdivo vyniká mimořádnou tloušťkou, v přízemí dosahuje až 115 cm</a:t>
            </a:r>
            <a:b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</a:t>
            </a: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37 – U Zlatého slunce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Podobně jako soused č. 38 dům vznikl již ve středověku. K jeho přestavbám došlo v polovině 16. století a po třicetileté válce. Již na počátku 16. století existoval v domě hostinec.  </a:t>
            </a:r>
            <a:b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Na fasádě směrem do náměstí je zazděný původní portál, v literatuře někdy prezentován jako renesanční arkáda. Dnešní vzhled domu je opět výsledkem barokních a klasicistních přestaveb. </a:t>
            </a:r>
            <a:b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9698" name="Picture 2" descr="č. 37 a 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057499"/>
            <a:ext cx="5672391" cy="3800501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7072330" y="378619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Čp.38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5720" y="364331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Čp.37</a:t>
            </a:r>
            <a:endParaRPr lang="cs-CZ" dirty="0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1142976" y="3857628"/>
            <a:ext cx="1357322" cy="9286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10800000" flipV="1">
            <a:off x="5357818" y="4286256"/>
            <a:ext cx="2214578" cy="3571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" y="0"/>
            <a:ext cx="9143999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Radnice -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2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Budova radnice je v jádru renesanční. Po požáru roku 1796 byla přestavěna. Město již nedokázalo financovat nákladnou renovaci budovy do její původní podoby, nebyla obnovena věžička s hodinami. Průčelí stavby v pozdně barokním slohu bylo odlehčeno arkádami.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30722" name="Picture 2" descr="radni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073106"/>
            <a:ext cx="6786610" cy="45470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25 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vznikl v průběhu renesance, později byl barokně rekonstruován a získal arkádové loubí v boční ulici.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První písemná zmínka o domě je z roku 1631, díky centrální poloze jej obývali vždy čelní představitelé města.   </a:t>
            </a:r>
            <a:b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 současnosti je dům součástí radnice. V patře je zasedací místnost.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31746" name="Picture 2" descr="č.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571743"/>
            <a:ext cx="5929354" cy="39726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Dům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čp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. 252 - U Modré hvězdy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Zajímavá nárožní stavba s kruhovou vížkou zaujímá čelní místo ve frontě domů hlavní obchodní ulice Horní Brašov. Dům je renesančního původu. </a:t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Při rekonstrukci v roce 1970 byla na domě obnovena charakteristická věžička a dům získal svoji původní podobu z doby po požáru roku 1796. Při této příležitosti zde byl nalezen vzácný renesanční poklad, který je dnes součást sbírek Městského muzea. Bývá pravidelně vystaven u příležitosti Dnů evropského kulturního dědictví.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 </a:t>
            </a:r>
            <a: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32770" name="Picture 2" descr="U Modré hvězd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643182"/>
            <a:ext cx="5777948" cy="3871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vý objekt - Prezentace aplikace Microsoft Office PowerPo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Nový objekt - Prezentace aplikace Microsoft Office PowerPoint</Template>
  <TotalTime>34</TotalTime>
  <Words>109</Words>
  <Application>Microsoft Office PowerPoint</Application>
  <PresentationFormat>Předvádění na obrazovce (4:3)</PresentationFormat>
  <Paragraphs>36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Nový objekt - Prezentace aplikace Microsoft Office PowerPoint</vt:lpstr>
      <vt:lpstr>Nové modulové výukové a inovativní programy - zvýšení kvality ve vzdělávání  </vt:lpstr>
      <vt:lpstr>Renesanční architektura  v Týně nad Vltavou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Company>ZŠ Týn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modulové výukové a inovativní programy - zvýšení kvality ve vzdělávání  </dc:title>
  <dc:creator>Ředitelka</dc:creator>
  <cp:lastModifiedBy>Marcela Kubátová</cp:lastModifiedBy>
  <cp:revision>6</cp:revision>
  <dcterms:created xsi:type="dcterms:W3CDTF">2011-03-29T07:39:58Z</dcterms:created>
  <dcterms:modified xsi:type="dcterms:W3CDTF">2015-02-26T09:38:46Z</dcterms:modified>
</cp:coreProperties>
</file>