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8" r:id="rId5"/>
    <p:sldId id="263" r:id="rId6"/>
    <p:sldId id="259" r:id="rId7"/>
    <p:sldId id="265" r:id="rId8"/>
    <p:sldId id="257" r:id="rId9"/>
    <p:sldId id="256" r:id="rId10"/>
    <p:sldId id="266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C5C5F-6947-4134-9A1D-E89D41605B0F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9547-A7D1-4C4D-903A-5F7E57F87A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59" y="3559731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igbloger.lidovky.cz/blog/2933/73872/clanok_foto_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357298"/>
            <a:ext cx="2643206" cy="461024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uměli malíři zobrazovat lidské postavy v době gotiky?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Všimněte si obličeje panovníka</a:t>
            </a:r>
          </a:p>
          <a:p>
            <a:r>
              <a:rPr lang="cs-CZ" dirty="0" smtClean="0"/>
              <a:t>Všimněte si zobrazení koruny na jeho hlavě, roucha</a:t>
            </a:r>
          </a:p>
          <a:p>
            <a:r>
              <a:rPr lang="cs-CZ" dirty="0" smtClean="0"/>
              <a:t>Všimněte si rukou Karla IV.</a:t>
            </a:r>
          </a:p>
          <a:p>
            <a:r>
              <a:rPr lang="cs-CZ" dirty="0" smtClean="0"/>
              <a:t>Malíř využil osobní znalosti vladaře, svých schopností vyjádřit osobní, individuální rysy panovníka – </a:t>
            </a:r>
          </a:p>
          <a:p>
            <a:pPr>
              <a:buNone/>
            </a:pPr>
            <a:r>
              <a:rPr lang="cs-CZ" dirty="0" smtClean="0"/>
              <a:t>    hlava Karla IV. z tohoto obrazu je považována</a:t>
            </a:r>
          </a:p>
          <a:p>
            <a:pPr>
              <a:buNone/>
            </a:pPr>
            <a:r>
              <a:rPr lang="cs-CZ" smtClean="0"/>
              <a:t>    </a:t>
            </a:r>
            <a:r>
              <a:rPr lang="cs-CZ" dirty="0" smtClean="0"/>
              <a:t>za jeden z jeho nejlepších </a:t>
            </a:r>
            <a:r>
              <a:rPr lang="cs-CZ" u="sng" dirty="0" smtClean="0"/>
              <a:t>portrétů</a:t>
            </a: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wikimedia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Gotické malířství v Čechách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Vv, 7.ročník</a:t>
            </a:r>
          </a:p>
          <a:p>
            <a:r>
              <a:rPr lang="cs-CZ" dirty="0" smtClean="0"/>
              <a:t>Mgr. Zdenka Meškánová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Gotické umění v Čechách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12. – 16.století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Gotické malířství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adona z kostela Nejsvětější Trojice v Českých Budějovicích, (kolem 141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5038725" cy="6372226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57158" y="635795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Madona z kostela Nejsvětější trojice v Českých Budějovicích, kolem roku 1410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8501090" cy="4691063"/>
          </a:xfrm>
        </p:spPr>
        <p:txBody>
          <a:bodyPr>
            <a:normAutofit/>
          </a:bodyPr>
          <a:lstStyle/>
          <a:p>
            <a:r>
              <a:rPr lang="cs-CZ" dirty="0" smtClean="0"/>
              <a:t>Nejčastější námět gotických obrazů - </a:t>
            </a:r>
            <a:r>
              <a:rPr lang="cs-CZ" dirty="0" smtClean="0">
                <a:solidFill>
                  <a:srgbClr val="0070C0"/>
                </a:solidFill>
              </a:rPr>
              <a:t>MADONA</a:t>
            </a:r>
          </a:p>
          <a:p>
            <a:pPr>
              <a:buNone/>
            </a:pPr>
            <a:r>
              <a:rPr lang="cs-CZ" dirty="0" smtClean="0"/>
              <a:t>    Je to zobrazení Marie s Ježíškem,</a:t>
            </a:r>
          </a:p>
          <a:p>
            <a:pPr>
              <a:buNone/>
            </a:pPr>
            <a:r>
              <a:rPr lang="cs-CZ" dirty="0" smtClean="0"/>
              <a:t>    přeneseně zobrazení matky s dítětem</a:t>
            </a:r>
          </a:p>
          <a:p>
            <a:r>
              <a:rPr lang="cs-CZ" dirty="0" smtClean="0"/>
              <a:t>U většiny obrazů neznáme autora. Malíři se nepodepisovali, ani svým obrazům nedávali název.</a:t>
            </a:r>
          </a:p>
          <a:p>
            <a:r>
              <a:rPr lang="cs-CZ" dirty="0" smtClean="0"/>
              <a:t>Obrazy se nejčastěji malovali na dřevěné desky potažené plátnem, temperovými barvami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upload.wikimedia.org/wikipedia/commons/thumb/0/01/Meister_Theoderich_von_Prag_002.jpg/220px-Meister_Theoderich_von_Prag_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00174"/>
            <a:ext cx="3738574" cy="4112431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14282" y="5857892"/>
            <a:ext cx="8929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Obraz </a:t>
            </a:r>
            <a:r>
              <a:rPr lang="cs-CZ" i="1" u="sng" dirty="0" smtClean="0">
                <a:solidFill>
                  <a:srgbClr val="FF0000"/>
                </a:solidFill>
              </a:rPr>
              <a:t>Svatý Jeroným  </a:t>
            </a:r>
            <a:r>
              <a:rPr lang="cs-CZ" dirty="0" smtClean="0"/>
              <a:t>vytvořený Mistrem Theodorikem v letech 1365 -1367 v kapli sv. Kříže na Karlštejně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57158" y="75134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Mistr Theodorik</a:t>
            </a:r>
            <a:r>
              <a:rPr lang="cs-CZ" dirty="0" smtClean="0"/>
              <a:t> byl vlastně nejstarším malířem,kterého známe jménem. Stal se dvorním malířem císaře Karla IV.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20" y="214291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Nejznámějším dílem Mistra </a:t>
            </a:r>
            <a:r>
              <a:rPr lang="cs-CZ" dirty="0" err="1" smtClean="0"/>
              <a:t>Theodorika</a:t>
            </a:r>
            <a:r>
              <a:rPr lang="cs-CZ" dirty="0" smtClean="0"/>
              <a:t> - 1365-67 je obrazová výzdoba </a:t>
            </a:r>
            <a:r>
              <a:rPr lang="cs-CZ" dirty="0" smtClean="0">
                <a:solidFill>
                  <a:srgbClr val="FF0000"/>
                </a:solidFill>
              </a:rPr>
              <a:t>Kaple sv. Kříže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na Karlštejně</a:t>
            </a:r>
            <a:r>
              <a:rPr lang="cs-CZ" dirty="0" smtClean="0"/>
              <a:t>. Obrazy (celkem je jich 130, ovšem jeden z nich se ztratil) zpodobují převážně polopostavy světců.   Jeho podíl na vzniku měkkého slohu přispěl k rozšíření vlivu </a:t>
            </a:r>
            <a:r>
              <a:rPr lang="cs-CZ" u="sng" dirty="0" smtClean="0"/>
              <a:t>české</a:t>
            </a:r>
            <a:r>
              <a:rPr lang="cs-CZ" dirty="0" smtClean="0"/>
              <a:t> školy do různých okolních středisek. Mezi jeho následovníky se počítá např. Mistr třeboňského oltáře.</a:t>
            </a:r>
            <a:endParaRPr lang="cs-CZ" dirty="0"/>
          </a:p>
        </p:txBody>
      </p:sp>
      <p:pic>
        <p:nvPicPr>
          <p:cNvPr id="1026" name="Picture 2" descr="kaple sv. Kříže - oltářní stěna presbyteria - celkový poh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5429288" cy="4071966"/>
          </a:xfrm>
          <a:prstGeom prst="rect">
            <a:avLst/>
          </a:prstGeom>
          <a:noFill/>
        </p:spPr>
      </p:pic>
      <p:pic>
        <p:nvPicPr>
          <p:cNvPr id="1028" name="Picture 4" descr="kaple sv. Kříže - zadní stěna - levá strana okenní špale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357430"/>
            <a:ext cx="3071833" cy="4101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artmuseum.cz/images/mistr_trebonskeho_oltare_0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3" y="857233"/>
            <a:ext cx="4500594" cy="605381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928662" y="214290"/>
            <a:ext cx="2600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Mistr Třeboňského oltáře: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571868" y="214290"/>
            <a:ext cx="1990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Roudnická Madona</a:t>
            </a:r>
            <a:endParaRPr lang="cs-CZ" dirty="0"/>
          </a:p>
        </p:txBody>
      </p:sp>
      <p:pic>
        <p:nvPicPr>
          <p:cNvPr id="19460" name="Picture 4" descr="http://www.artmuseum.cz/images/mistr_trebonskeho_oltare_05b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928802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bigbloger.lidovky.cz/blog/2933/73872/clanok_foto_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736"/>
            <a:ext cx="2643206" cy="4610243"/>
          </a:xfrm>
          <a:prstGeom prst="rect">
            <a:avLst/>
          </a:prstGeom>
          <a:noFill/>
        </p:spPr>
      </p:pic>
      <p:pic>
        <p:nvPicPr>
          <p:cNvPr id="6" name="Obrázek 5" descr="Karel IV, deta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571612"/>
            <a:ext cx="2311689" cy="271464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71472" y="35716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Votivní obraz Jana Očka z Vlašimi, po r. 1370, detail</a:t>
            </a:r>
          </a:p>
          <a:p>
            <a:r>
              <a:rPr lang="cs-CZ" dirty="0" smtClean="0"/>
              <a:t>Autora sice neznáme, víme, že patřil do okruhu Mistra </a:t>
            </a:r>
            <a:r>
              <a:rPr lang="cs-CZ" dirty="0" err="1" smtClean="0"/>
              <a:t>Theodorika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5122" name="Picture 2" descr="http://nd03.jxs.cz/489/758/142f46ba25_61110929_v1.jpg?12648527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14422"/>
            <a:ext cx="390525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315</Words>
  <Application>Microsoft Office PowerPoint</Application>
  <PresentationFormat>Předvádění na obrazovce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Nové modulové výukové a inovativní programy - zvýšení kvality ve vzdělávání  </vt:lpstr>
      <vt:lpstr>Gotické malířství v Čechách</vt:lpstr>
      <vt:lpstr>Gotické umění v Čechách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Jak uměli malíři zobrazovat lidské postavy v době gotiky?</vt:lpstr>
      <vt:lpstr>Zdroje: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Marcela Kubátová</cp:lastModifiedBy>
  <cp:revision>35</cp:revision>
  <dcterms:created xsi:type="dcterms:W3CDTF">2010-12-17T13:47:45Z</dcterms:created>
  <dcterms:modified xsi:type="dcterms:W3CDTF">2015-02-26T08:43:36Z</dcterms:modified>
</cp:coreProperties>
</file>