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9" r:id="rId5"/>
    <p:sldId id="257" r:id="rId6"/>
    <p:sldId id="256" r:id="rId7"/>
    <p:sldId id="261" r:id="rId8"/>
    <p:sldId id="262" r:id="rId9"/>
    <p:sldId id="25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Proportions_of_the_Head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Head_lateral_sagittal_brain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Brain_090407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cs.wikipedia.org/wiki/Soubor:Chimp_Brain_in_a_jar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 co myslím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VV, 7.ročník</a:t>
            </a:r>
          </a:p>
          <a:p>
            <a:r>
              <a:rPr lang="cs-CZ" dirty="0" smtClean="0"/>
              <a:t>Mgr. Zdenka Meškánová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8596" y="785794"/>
            <a:ext cx="828680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u="sng" dirty="0" smtClean="0"/>
              <a:t>Téma</a:t>
            </a:r>
            <a:r>
              <a:rPr lang="cs-CZ" sz="4000" dirty="0" smtClean="0"/>
              <a:t>:  Hlava je to hlavní</a:t>
            </a:r>
            <a:br>
              <a:rPr lang="cs-CZ" sz="4000" dirty="0" smtClean="0"/>
            </a:br>
            <a:r>
              <a:rPr lang="cs-CZ" sz="4000" u="sng" dirty="0" smtClean="0"/>
              <a:t>Námět</a:t>
            </a:r>
            <a:r>
              <a:rPr lang="cs-CZ" sz="4000" dirty="0" smtClean="0"/>
              <a:t>: Co nosím v hlavě, na co myslím </a:t>
            </a:r>
            <a:br>
              <a:rPr lang="cs-CZ" sz="4000" dirty="0" smtClean="0"/>
            </a:br>
            <a:r>
              <a:rPr lang="cs-CZ" sz="4000" u="sng" dirty="0" smtClean="0"/>
              <a:t>Úkol</a:t>
            </a:r>
            <a:r>
              <a:rPr lang="cs-CZ" sz="4000" dirty="0" smtClean="0"/>
              <a:t>: Vyjádřit zajímavou kresbou své  </a:t>
            </a:r>
          </a:p>
          <a:p>
            <a:r>
              <a:rPr lang="cs-CZ" sz="4000" dirty="0" smtClean="0"/>
              <a:t>           myšlenky</a:t>
            </a:r>
          </a:p>
          <a:p>
            <a:r>
              <a:rPr lang="cs-CZ" sz="4000" u="sng" dirty="0" smtClean="0"/>
              <a:t>Technika</a:t>
            </a:r>
            <a:r>
              <a:rPr lang="cs-CZ" sz="4000" dirty="0" smtClean="0"/>
              <a:t>: Kresba tužkou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thumb/b/bd/Proportions_of_the_Head.jpg/220px-Proportions_of_the_Head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296" y="3286124"/>
            <a:ext cx="4705465" cy="3571876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500034" y="642918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Hlava</a:t>
            </a:r>
            <a:r>
              <a:rPr lang="cs-CZ" sz="2000" dirty="0" smtClean="0"/>
              <a:t> je v anatomii označení pro přední část těla živočichů. Její součástí je obvykle mozek, oči, uši, nos a ústa které zajišťují některé smyslové funkce; zejména chuť, čich, sluch a zrak jsou obvykle zprostředkovány pouze prostřednictvím orgánů hlavy. Někteří velmi primitivní živočichové hlavu nemají (např. žížaly).</a:t>
            </a:r>
          </a:p>
          <a:p>
            <a:r>
              <a:rPr lang="cs-CZ" sz="2000" dirty="0" smtClean="0"/>
              <a:t>U obratlovců je vnitřek hlavy chráněn lebkou která je pohyblivě spojena s páteří, a je z anatomického hlediska nejsložitější částí jejich těla.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714612" y="3000372"/>
            <a:ext cx="371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lidská hlava, nákres Leonarda da Vinci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upload.wikimedia.org/wikipedia/commons/thumb/3/31/Head_lateral_sagittal_brain.jpg/220px-Head_lateral_sagittal_brain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500042"/>
            <a:ext cx="4170879" cy="4929222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500034" y="571480"/>
            <a:ext cx="31432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Hlava</a:t>
            </a:r>
            <a:r>
              <a:rPr lang="cs-CZ" sz="2000" dirty="0" smtClean="0"/>
              <a:t> je horní část lidského těla nad krkem, ve které se nachází většina smyslových orgánů společně s centrem nervové soustavy - mozkem. Nacházejí se zde centra zraku (oči), sluchu (uši), chuti (chuťové pohárky na jazyku), čichu (nos) a velmi jemné hmatové zakončení po celém obličeji (nejvíce v oblasti úst). Většina těchto center je umístěna v oblasti obličeje.</a:t>
            </a:r>
          </a:p>
          <a:p>
            <a:r>
              <a:rPr lang="cs-CZ" sz="2000" dirty="0" smtClean="0"/>
              <a:t>Nachází se zde i otvor pro přijímání potravy (ústa) a zároveň i pro dýchání (nos a ústa).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d/d4/Brain_090407.jpg/220px-Brain_090407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9286" y="1714488"/>
            <a:ext cx="3317884" cy="2714632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1/14/Chimp_Brain_in_a_jar.jpg/220px-Chimp_Brain_in_a_jar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1071546"/>
            <a:ext cx="317731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nosím v hlavě?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Opravdu</a:t>
            </a:r>
          </a:p>
          <a:p>
            <a:r>
              <a:rPr lang="cs-CZ" dirty="0" smtClean="0"/>
              <a:t>Pomyslně</a:t>
            </a:r>
          </a:p>
          <a:p>
            <a:r>
              <a:rPr lang="cs-CZ" dirty="0" smtClean="0"/>
              <a:t>Říkej rčení: </a:t>
            </a:r>
          </a:p>
          <a:p>
            <a:pPr>
              <a:buNone/>
            </a:pPr>
            <a:r>
              <a:rPr lang="cs-CZ" dirty="0" smtClean="0"/>
              <a:t>    „Má hlavu plnou černých myšlenek“</a:t>
            </a:r>
          </a:p>
          <a:p>
            <a:pPr>
              <a:buNone/>
            </a:pPr>
            <a:r>
              <a:rPr lang="cs-CZ" dirty="0" smtClean="0"/>
              <a:t>    „ další…..</a:t>
            </a:r>
          </a:p>
          <a:p>
            <a:pPr>
              <a:buNone/>
            </a:pPr>
            <a:r>
              <a:rPr lang="cs-CZ" dirty="0" smtClean="0"/>
              <a:t>Jak by se to dalo znázornit, nakreslit?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Úkol: Nakresli vlastní hlavu a znázorni, o čem tvá hlava přemýšlí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Přitiskni se na čtvrtku a spolužák tvůj obrys obtáhne tužkou</a:t>
            </a:r>
          </a:p>
          <a:p>
            <a:r>
              <a:rPr lang="cs-CZ" dirty="0" smtClean="0"/>
              <a:t>Vznikl obraz hlavy, kterému říkáme </a:t>
            </a:r>
            <a:r>
              <a:rPr lang="cs-CZ" b="1" u="sng" dirty="0" smtClean="0">
                <a:solidFill>
                  <a:srgbClr val="FF0000"/>
                </a:solidFill>
              </a:rPr>
              <a:t>profil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=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pohled ze strany, z boku; zřetelně zobrazuje obrys nosu, brady, čela a uší, vyklenutí lebky, temena</a:t>
            </a:r>
          </a:p>
          <a:p>
            <a:r>
              <a:rPr lang="cs-CZ" dirty="0" smtClean="0"/>
              <a:t>Vymysli způsob, jak znázornit, o čem tvá hlava přemýšlí; můžeš vyjádřit i některé rčení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http://cs.wikipedia.org/wiki/Hlava_(%C4%8Dlov%C4%9Bk)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Igor </a:t>
            </a:r>
            <a:r>
              <a:rPr lang="cs-CZ" dirty="0" err="1" smtClean="0"/>
              <a:t>Zhoř</a:t>
            </a:r>
            <a:r>
              <a:rPr lang="cs-CZ" dirty="0" smtClean="0"/>
              <a:t>: Výtvarná výchova v projektech I, Tobiáš 1995</a:t>
            </a:r>
          </a:p>
          <a:p>
            <a:r>
              <a:rPr lang="cs-CZ" smtClean="0"/>
              <a:t>Wikipedia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355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Nové modulové výukové a inovativní programy - zvýšení kvality ve vzdělávání  </vt:lpstr>
      <vt:lpstr>Na co myslím</vt:lpstr>
      <vt:lpstr>Prezentace aplikace PowerPoint</vt:lpstr>
      <vt:lpstr>Prezentace aplikace PowerPoint</vt:lpstr>
      <vt:lpstr>Prezentace aplikace PowerPoint</vt:lpstr>
      <vt:lpstr>Prezentace aplikace PowerPoint</vt:lpstr>
      <vt:lpstr>Co nosím v hlavě?</vt:lpstr>
      <vt:lpstr>Úkol: Nakresli vlastní hlavu a znázorni, o čem tvá hlava přemýšlí</vt:lpstr>
      <vt:lpstr>Zdroje: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Marcela Kubátová</cp:lastModifiedBy>
  <cp:revision>15</cp:revision>
  <dcterms:modified xsi:type="dcterms:W3CDTF">2015-02-26T08:43:13Z</dcterms:modified>
</cp:coreProperties>
</file>