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69" r:id="rId4"/>
    <p:sldId id="265" r:id="rId5"/>
    <p:sldId id="266" r:id="rId6"/>
    <p:sldId id="256" r:id="rId7"/>
    <p:sldId id="259" r:id="rId8"/>
    <p:sldId id="260" r:id="rId9"/>
    <p:sldId id="261" r:id="rId10"/>
    <p:sldId id="262" r:id="rId11"/>
    <p:sldId id="263" r:id="rId12"/>
    <p:sldId id="264" r:id="rId13"/>
    <p:sldId id="270" r:id="rId14"/>
    <p:sldId id="267" r:id="rId15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494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E07DB2-F30A-4975-9D9C-0E7A89937BF0}" type="datetimeFigureOut">
              <a:rPr lang="cs-CZ"/>
              <a:pPr>
                <a:defRPr/>
              </a:pPr>
              <a:t>26.2.2015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0483AD-65F1-497D-A7FB-C3E37389B73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0CDCC3-19AD-42FC-81B0-D8265D6BAEF0}" type="datetimeFigureOut">
              <a:rPr lang="cs-CZ"/>
              <a:pPr>
                <a:defRPr/>
              </a:pPr>
              <a:t>26.2.2015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F29D61-7983-4801-8419-F948DE0F648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4DFB52-6144-4260-8478-5D2A3F05697A}" type="datetimeFigureOut">
              <a:rPr lang="cs-CZ"/>
              <a:pPr>
                <a:defRPr/>
              </a:pPr>
              <a:t>26.2.2015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F1922-DE8C-4218-8456-99ACC25353F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E7BBCF-E46F-4011-8A76-5CB8861DA5EB}" type="datetimeFigureOut">
              <a:rPr lang="cs-CZ"/>
              <a:pPr>
                <a:defRPr/>
              </a:pPr>
              <a:t>26.2.2015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89F3B5-AFD1-48DB-BBB5-461058F064A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94F816-B434-467E-85B7-1953C4AD72EA}" type="datetimeFigureOut">
              <a:rPr lang="cs-CZ"/>
              <a:pPr>
                <a:defRPr/>
              </a:pPr>
              <a:t>26.2.2015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385274-89DE-4720-BBAF-12EFDDD797C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C8378D-AAA3-4182-B784-1DFF76E9DE24}" type="datetimeFigureOut">
              <a:rPr lang="cs-CZ"/>
              <a:pPr>
                <a:defRPr/>
              </a:pPr>
              <a:t>26.2.2015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3C47D0-DE9E-41D0-A18E-673D65A5BCE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7A41A1-75D3-4480-A744-1F6ACEDCA2A2}" type="datetimeFigureOut">
              <a:rPr lang="cs-CZ"/>
              <a:pPr>
                <a:defRPr/>
              </a:pPr>
              <a:t>26.2.2015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ECDE38-8BF3-49B2-900B-550704AC98D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5615E3-DE34-47F1-AAC8-58894BB19850}" type="datetimeFigureOut">
              <a:rPr lang="cs-CZ"/>
              <a:pPr>
                <a:defRPr/>
              </a:pPr>
              <a:t>26.2.2015</a:t>
            </a:fld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AF99D0-BC70-4F64-8E9F-55DD8721DE3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07ADEC-8658-4C68-BEE7-F52EEE9F785A}" type="datetimeFigureOut">
              <a:rPr lang="cs-CZ"/>
              <a:pPr>
                <a:defRPr/>
              </a:pPr>
              <a:t>26.2.2015</a:t>
            </a:fld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EAE81C-5B9A-425A-9FF6-4569484516F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8A1F4B-3A18-4B13-971D-B6680C8D9FB5}" type="datetimeFigureOut">
              <a:rPr lang="cs-CZ"/>
              <a:pPr>
                <a:defRPr/>
              </a:pPr>
              <a:t>26.2.2015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08EE12-58DD-4B13-B770-A1806697B43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 smtClean="0"/>
              <a:t>Klepnutím na ikonu přidáte obrázek.</a:t>
            </a:r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89FAD3-4D20-4569-B121-0AABAABF8A13}" type="datetimeFigureOut">
              <a:rPr lang="cs-CZ"/>
              <a:pPr>
                <a:defRPr/>
              </a:pPr>
              <a:t>26.2.2015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021B61-3A59-44B6-92B8-E0833E732CB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A491F364-9635-4D54-9D01-12DBD11922B3}" type="datetimeFigureOut">
              <a:rPr lang="cs-CZ"/>
              <a:pPr>
                <a:defRPr/>
              </a:pPr>
              <a:t>26.2.2015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4786E369-4595-466C-8ADF-DF0961D1E6B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emf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3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mvu.cz/cz1991c1835/asambl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941513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sz="4000" b="1" i="1" dirty="0" smtClean="0"/>
              <a:t>Nové modulové výukové a inovativní programy - zvýšení kvality ve vzdělávání 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428750" y="3929063"/>
            <a:ext cx="6400800" cy="971550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2400" dirty="0"/>
              <a:t>Tento projekt je spolufinancován Evropským sociálním fondem a státním rozpočtem ČR</a:t>
            </a:r>
          </a:p>
        </p:txBody>
      </p:sp>
      <p:grpSp>
        <p:nvGrpSpPr>
          <p:cNvPr id="2052" name="Group 2"/>
          <p:cNvGrpSpPr>
            <a:grpSpLocks/>
          </p:cNvGrpSpPr>
          <p:nvPr/>
        </p:nvGrpSpPr>
        <p:grpSpPr bwMode="auto">
          <a:xfrm>
            <a:off x="1857375" y="500063"/>
            <a:ext cx="5653088" cy="785812"/>
            <a:chOff x="1410" y="1686"/>
            <a:chExt cx="8902" cy="1238"/>
          </a:xfrm>
        </p:grpSpPr>
        <p:pic>
          <p:nvPicPr>
            <p:cNvPr id="2055" name="Picture 3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1410" y="1831"/>
              <a:ext cx="1217" cy="10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056" name="Picture 4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2700" y="1758"/>
              <a:ext cx="1438" cy="11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057" name="Picture 5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7235" y="1686"/>
              <a:ext cx="1401" cy="10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058" name="Picture 6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4581" y="1795"/>
              <a:ext cx="2138" cy="10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059" name="Picture 7"/>
            <p:cNvPicPr>
              <a:picLocks noChangeAspect="1" noChangeArrowheads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9095" y="1758"/>
              <a:ext cx="1217" cy="9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2053" name="TextovéPole 9"/>
          <p:cNvSpPr txBox="1">
            <a:spLocks noChangeArrowheads="1"/>
          </p:cNvSpPr>
          <p:nvPr/>
        </p:nvSpPr>
        <p:spPr bwMode="auto">
          <a:xfrm>
            <a:off x="2286000" y="1285875"/>
            <a:ext cx="5072063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1200">
                <a:latin typeface="Calibri" pitchFamily="34" charset="0"/>
              </a:rPr>
              <a:t>INVESTICE DO ROZVOJE VZDĚLÁVÁNÍ</a:t>
            </a:r>
          </a:p>
        </p:txBody>
      </p:sp>
      <p:sp>
        <p:nvSpPr>
          <p:cNvPr id="11" name="Zástupný symbol pro zápatí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ZŠ, Týn nad Vltavou, Malá Strana</a:t>
            </a:r>
            <a:endParaRPr lang="cs-CZ"/>
          </a:p>
        </p:txBody>
      </p:sp>
      <p:sp>
        <p:nvSpPr>
          <p:cNvPr id="12" name="TextovéPole 11"/>
          <p:cNvSpPr txBox="1"/>
          <p:nvPr/>
        </p:nvSpPr>
        <p:spPr>
          <a:xfrm>
            <a:off x="3450059" y="3559731"/>
            <a:ext cx="27439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 smtClean="0"/>
              <a:t>CZ.1.07/1.1.10/01.0063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AutoShape 2" descr="data:image/jpg;base64,/9j/4AAQSkZJRgABAQAAAQABAAD/2wCEAAkGBhQSERUUEhQVFRQUGBQUFxYYFBgXFxUYFxcWFBUYGBgYHCYeGBkjGhQVHy8gIycpLCwsFx4xNTAqNSYrLCkBCQoKDgwOGg8PGiwkHyQsKSksLCwsLCwqLCwsLSwsLCwsLCwsLCwsLCwsLCwsLCksLCwsLCwsLCwpLCksLCwsLP/AABEIAQMAwgMBIgACEQEDEQH/xAAcAAABBQEBAQAAAAAAAAAAAAAEAAECAwUGBwj/xABHEAABAwIDBAcGAwQIBQUBAAABAAIRAyEEEjEFQVFhBhMicYGRoTJCscHR8CNSYgcUsuEWM0NTY5Ki8RVUcnOCJTSDwtIk/8QAGwEAAgMBAQEAAAAAAAAAAAAAAAQCAwUBBgf/xAAzEQACAgEDAwIDBgYDAQAAAAAAAQIDEQQSITFBUQUTIjJxYYGRscHRFFKh4fDxFiNCBv/aAAwDAQACEQMRAD8A9YDVKFINT5VaBANSU4SDFzIECFKE5CUhcAUJAJZhxT5xxCDmRiFEhS60cR5pi4cUZDJCFINThTARkMkMqQCsy8k2VB0hCYtVmVItRkCghNlVhCiQgCMJsqmmKAIFqiWqyE0IArLVEtVpCiQhMCrKkrYSXcgGgJQnhPC4APi8Wykx1SoQ1jAXOJ3ALyfpX03qYpxZSBZRGg9536nR6DdzXe/tCqRs6vz6tvnUYF44zFwIi60dJRui54zzgS1M5L4USbVePslOaD3XOnMwhn4szuUeuPFOzqk+iSE8MubSvd3hCVtyGJKYAqUaZLudw/IQ8aafFScezO9DNe4Gx9FOpWc7Uri08sg0y5jypGsRpbxQpqn7Ci6tOsKftJdkR2yDhjXjQn/MVOltSrfLVqt5Co66Ca4uPLkpvJGo14pecI5wkiO5rguftWr/AHtQR/iPHpKZ+1q9g2vVt/iOE+qEqMO7/bvVIw7gQQJ8USri8E089zZw21q7DJr1u7rXn4lGt6R191ep3da/6rDZUdPabpwU2Vw4xvPKFyVdX2EW5dTpKPSXET/X1P8AO76rR/pJiCDFV4ji4rk8PUAN7gLXpdsSOz98FmamuCaaXByFsumQ6n0sxWaOud6fRaezunL2VIry5lgYAlv6hpPcsbDbOYDrJsZ91V7VwwLQ9uvf8PvcllbS7VHnHkuU7I85PV8PWa9oc0gtcA4EaEG4KmQsvor/AO0pcmgeVlrKZqReUmRyplNJBIMhIp0iEAcn+0x8bPfzfSH+sH5LxwtXsX7SqGfBho31afwevPqPRykWNJzkuFyXG3GwgC45pleoV6OrM88vsK2VOyfBzjgFCQut/o9Q/L/qcf5KL9gUSfYIPI27oVP/ACKnPRkVpZeTlS8KDqy6YbGpg3aI39kknuOe3kVS/ZoI7IZYHUva6QOzBBc2J4jzUv8AkNT7MktM/JgB/L0KTiY0K137M4Ftp1eY5aMv6aDVV08KGi9QNtY5S686w57RAvAjeuy9dq7M7/DGW6i46wPM/BTbs0kSDf8A6fnKKxG2MO0lrqxmIAa1hIvJMtpu7RiOF9FRU6QM0ZRxLxEe81usz7QM89YS8vV5S5UX+RYql3B/3R7ZI0HPy5Sun2V+LTb1hJdEiWgmPGcw9eW9UbCwtfE1A11M06Ib2gauewIgtA0Ovmu9xmyWVmdWxoY1gaGuEaAWykGYHPwVFvqUZwW7r5T6f54KJ6VzeEcXitk7xYeMeHBYuMwxYeIXaY3YuIoMlxbUbF3CxHMyYPmD3rmMTtSlvMzwEpzSauXVPcvsM2dcq5YwZjmGoMo1Gl789ddFWME6YLTPdC0qlJhbmZ5jQceS7LophRXouL2DsuysfvIA1MGDf7suav1CNUHZt4LdO5ye2JgYHCfhjO3tbyYB+9EQMHeGERAMnWe7yutXaWz6jTcSOIQTalgCL89fNZcdW7FuXcJQ2vDQHVoPaQTv0VmW28nmiaePHsuAjgRbzQmPxZJAaBc6DceA9FJOc3gi8Y4Z6J0RM4Vne8f63LYLVj9D6RbhmteIdLyRrF9FuEJyt5ijYq+RFUJKzKkrCYSknhKEAYPS7A9dRazi8Hya76rlqOw30mhhIdqQRbzB8V3W1vZb3/JcttyqYYG+094Z4an0BXnPUrpe66+3B1RxyZx2WZ4eqX/B7zm9Fst2WB779P0//lCmlSJg1qg5OJb8Asf3MvCJ4Mt+wr+36fzQVXY4bLnO7O8xESYXU0tjUHDMH5v/AJnO/wDsg9tbIpNpPkWgzBMnhHOYTNVM7HwmVWTUTzDG7BxNYg0q5bIHZAy3kgRF9ybZ3QAvdmrOzEuLZLnZsw1EEd3muk6P41zsSwi2Rw3CIa0kjxE+ZW/tankxY16t7S8WtL4DjO4wFsbZKO1cEoxU+TAwnQSmy4DBO8/UrUw3RVjpyuaS2xE6WBj1HmixWz02NiM7gIEyBmBjyCPDG06u8F1yNxgAT4/JIzoysybbGFUgbY2zQ0OI7LhYjdraT4LXp16dMEktbEki3efmgNubXbRZmFibAbyVxO09r1CadF5lzs9R5AIyU7k6nWxA+Cvp0js46IrlNV/U1ulnSF2Jy0qIPVkxp7Z3eHAc1zIwLWgyBPdpv3rZp4wBocbWz23N19RlHnzV2EfLKLWjUuqO8Lg91lv0yjRDbFcIRadr6mXsTBNdVynMA78t45ngProu+2SKVJop0rkamACTMkmBdYuFgEmAJnQcyfmrqBy9snQ25rB9Rs/iJccLwTpgoT4WecHTVKjQ0GplAO65PkBKxMfToPNg4cxA9DPyVNSsXmXGT8BuA5JnLKh8Hys1Xp4S+ZZM3GbIB9h88iMp8xIPisPZuMfRrjM2L5SC0aHvt9V1kKnEYNtQQ4SFpU66UU4zWUxKz02t818M6/osB1ED3Xuv3nNu71tQsfo1lyOygNEgwOMR8ltQtnSy31RZCMXFYZGElJJM4OlylCTQpQuZAztrCzRzPwC5baNKMVRJ0h4A/UYv5NK63anu+PyWFj8J1g/ULg8NfqV5P1KSWpl9P0Jdi+o8BsuMDegsU3DVZJLR+oEghZGN6QvpOyEtaRFzD906SDdBP2890/hsqcwwHxi5PklKqZNZOuSSL8b0Xa/tUcRfh2SD5fRYm18NUotFJznPcbta10yNIgi25ah2k02dTANrZXsn+H4ICoAXl4LpnshvaAO6TM8ytzTS+HGBfZueTN2bVNN4u3MJzSCLewABrK6ioS7CsquAL6TjTdwg+yT/AJmFYjGBktBEEl7nEG4YdSY1Lj8ty3uj9FtSnVw5IzVWFzrn27xrvy/wjknHzyM1fCBYbEvqVGZG+yQPJrgYmOJvyV7aj8wNZwz9t5gWDZygDuyEz+pCbOoOaHZi3szIzXGUXtHGfNaTa0gww5XXEEGGtuJtvIiLpfKfCGuVyZ2MOZxc5w7IhtuzmcJExusPIrDxGAzGo5z2w9wZ7QzinTsQB+Yvyd2Zbe1MQ1sNe7KQx1V2am3LpabECCW63QDeyGAvoOe1zWH8Oo2C9/XGOzIdlAsB7UTEJmqTjloVnDL5Mj9zrONV2VpLsjWNbVpuGWZ3OizWAc571u4XCubaCAxrabeLyB2nAbxOc+IVWFyEMe1lAmTULm1jbIAGO7UA3cBwEieRGDotYGxSc0uzOcOsFQAi13SdTJsVK21uLRxQwF05B01MAaff8kPiH53AD2W+pPyVzoB9qoDGWcpcPMRKnQzhxBqAg3ALi3vs6ORWRZHwWUx2stYNysyqRa7hPcAfUKfUmLtjhePRKe0+35GjwVEKMqypSET6SqSwcFyS2vDOrDOh6J1rvb3H4hdMuT6Mf1h7vmusC9FoXmlGZcsTYoSTpJ3JSEAKSSSAMzbL4y8L/JYtfMGywTyJy2773W7tJskcACfVcztrEOF6br6FpBynutrzXktfh6lr6fkSS4M/GU6pcS5jKjdwexri0HdmYZI8FibSZlu1gpukeyHtJ4wD8QjDj6mjwBzBHwKpr1XOsXWBDjwgXHwUtMpbljH+fcRkgLE45zW9p9RwdoD2iY4ZQDHghaTNx6q0zGdriLh50iXENiNw1R735jI7NrEP0F5J8J8SFCkCTq8zuDWvJiA0btblbcFGMduCCjyRpMdILY7IALWvDtDlpt7Xfv5rR2aKoLYDmEuDn2BdpD5cIN5MHlohHUSLOIJMSHUjdxktHKJjfvRbAMuVga7O7IMlTIS1pOa5kAl0aLk2muBmtF9Zk+3H4rgGNPZm8kuIHaMXhPQpN1AbG6H+4yY7pcbgSrKlAwMrn/kblMjLMucRYHQXKHrPzZrsAP4bA5hEBgJeSYmO62qp6DSIFryCT1wD3dYQMlSAwTlAH5jbjYaLHx+Mydoub2GAnrMKWnrKoMEuEkE5mgiCRlPONeph2v8AdbFS0iqWxSaRl3/p0HC+qrY19yBXm78rarHtl0tYxrREQHB8AxpcqyDK5rJm4xwFDIW4VucUqMAPpsLjNSowQQ4xLIbMzM8FZgsI1jixop9WxppMLa14YS6pLXHs9sAauN7wtB+Hc0DLnf1TSQ5+FY8vq1HiHty2lsmcsTEk71ClhAKkmnAaQ2f3VwkCKlQtc18EOfBBG8RDl18rBHA+FpzaKgj8tdhGuoEot1eDBquBH5mgieBLZ+CqwuDLIcKdION2nqngtje+bg+CjUwxNy3Da7nObP8AqF0rJYIJuJdSxNQi2R45EfOPgr2Yup+Q90H/AGWZicOJB6iSPepucPg4n70SO0Hn2WZXDdUL2+IcQfIgd6qXPcu91dwuvjZN7RuTdZvNgBJO4d5WU9uJLj2GDfJeXCN1hE25qVSmW03VK1QlrbwAGsndA1JnSZSji5SwupY7YxR03QrGtqVqoE2a0iRFpInzJ9F2wXlv7LcaamMrO0DqVhwAe36r1Jeoq08tPBVy6/uZ2/e9woSSSVh0KSSUMQ+G2LQd2bRcbwsnDG6S40MGUOaHluhcWmJNwRvsuNr44Pic5I3irPxauv2xiHSAcmm5x58QsB9V0nM1kRM+0I52t4rzWoknfLBPHBm1K8AmXO4A3k7hKDrggkNdlmS5zQCTbSDw4fZIxhI7WW7rNa0Zcg4xxNz3LP8A3czAIAgm7deLidbHdyTlFSj9StvBN7r9qDYDtNiw3Dgd/C6VGoAZyNzC8h8Zn7hBdBiQnoj2ZdBE2DnTE3J1vbdxVmQuIMOAjg2oCN1heST3/EO7VgimE4YmBl6wEmM0teBaXO3ANGWLlWVny1plswQwuY4EATneY9mZMRGuqro0Q0y7KJAze20hjjZkcTHLVEEFxcHF0C7y17TLh/ZgagdyoaG4cDMaA0FuVrXNysIdEMaO06TaZk6J2US6QHVIsNWPAa0yDrJLsvPXmqA4uglrgRls6jIABjqwRxOUxeMullOoxpBsw7j2XtDnaNgA6AN3T6quXBenkkASTLTe8GkLNaZyzziB5wh20Ydma1rXtLWNd1DozuBlzcr7tbTaGzNuO4liq1sOJbEAujPaDAgTrYADTskoZ2OaA4S1kNOcnrQ1rCfZbFw6IvYkqUH4OSM1jGU3A08jWtdkpzTxEurPBD3byWncRm3CUbgKbZImgWBoLsrqmnvG+5zw6P0jUiyZ+KG90NiLVqgIY7+qblc2M7oMk3AdvmEqxqPim1z2lxDqrmupVDTJAIp5S2SALABpVnUgZtQl1Z1ZwpmmLBzMUQeLGZQQ0E66gfPRo7TBgljhaIztfA7w4rG2tXqXGRgZc5K+BdlG4nPTBubSYCzcBUM9nD4Vxn+yr5Xf5c0x4Ls6N8eOpS20+P8AP6HVOqUnT2fgD6JdUCIGcDgXEysmnii0ZqlF1OLTmkDcPab81S/pVlsO1F9zQY3Sfu6QlptTP4YxKZ2djocM2fa9kWB4cuY1XNdN8W9zxSaHCkyCXEGHujXSMomBxWftfpdVqCG9gxoLRz4+aoZtqqcP1Go1Ljq0T7I47lu+nemTocbrUnLx4+0pnasYZ1P7JXxjHDjSf6Opr14LyP8AZhSyYxoIuab58mkD0XroCc1UlOxtBp5bofeJOlCSWGAhzwLkwgK7muOrxP5SCPISjazhF2lw7gfig6oYf7In/wAEvas8EkZOPpDSTH6mAH4CVi4lrXEiJDYzRN94A9CtTaj2l+WnZ1pj3BvJAOvAfRZeNDfZBJykHJMknW9tLySsFpe8yzsZuK7WYOBLjBIj3dzZ4mPVVzpHHKQDEnhLtwJV9V4NQNY4OdBLgHgAaXPrZXMw+UkXOgboQxpGp56/FNp45K9rYJUwTs3skyIJyBwP6RGg1k81Kjh2tBysaXTAyuyl7xYGHWIAJIHCFNosQIza+80ho1JPEgDwPmRReSZAPZBgENdN5mTcEa+Cv3NoElkkaLohpeAHQCSH5ibE9rUNvExxQ1dwMQGFot2mObnqG+fs2ItqJ3d4nVcBGXKCQ4AkFosJebSQTO4eKpbWJHZccsZR+IIyiMzoO+/kShMu6DGsRBa1ri6YIqOAiPxHmTe87iYCJz2EF2WCBNQXYLTE+8Qd/kqnVb5nSA6ReD2A6T4GIjvshnVQ4jMQA6HkGnoxpIiPhPKyjInAKqVHBoNyQM0Zx7REDdoJ003IIAgjKHOiCPxYzPIFiTuAP3Kq6/MTBBza2M2vBEclbQbnt2S0X9nc6ZOm8ZRbgVTHLLBPlkH8RxJhozNtmImoZi8AAA+RWHtOnmlgfUaGm7jSwrhVP5znc2eUAQJtvWn1rX1M2VrsgLm9h8jKLQ6w4Whc3juiuEfLvxqTjcn22+TgHeqcpxJ4/uU2ZSJUcVWputijb8ww4Pl+8wPJT2r0kaGh1ZtCu6YglhfPH8KQ3zWHW6Cvd2qJbVbcAg5XSNQWvgh3K5QT9jmkYexzTwLSPitunQV2/wDtfr+4rK1xXKCn44VD2GuY03LDULxM6iwgQeaRqAcCee7yQ/UHmrmYe15HhqtqrSQq+Z5E5WZK6PtEmD3/AE8VoYVs6C0ySby7cO4T6ocNk6QNLfz1W1svZzqjxTYL+gG8nl971Tq5xScnx+gpbJvhdTrP2eYFxrtq+6Mw/wCpzh8gPUL1BcXsHD9TVpUhMNmf1S10k+PwXarzdd3vZl2zx9B/Sx2QwMkkkrRkIKzsVskPeXF1QSAMraha22+Gxc9+5aKYqMkn1BPBye2KRpHLRa1rRl0AuTpA3knUlZ+IwBa1znum0uyjK53Iu1idwhdDtamDUBPu3jdMRKx8S4VYgyGmT2bSNLngeC8pqJ4ukl0y8lqkkuTGw9AQcrWsmdILspvAn2Rp5BRc+RzB1M379DyjvWrWpIB1GD4nmL965DU85ZFyyVmpAkuJE3j3nb4adw0V8QYIyyIP6QYOUcTAUabBBOrhED5yoV8TDZcRIBPnrqe5Oxtz9WCTK6r3XuRnsJuGN1PjAAjf4qs1w4GRI962g92mI1cXcOG9Z9LaxrP7DcrGHKajm2J4jfHARpHFaBqhrrQIEtmwB3W/NqZ3ablbKxx4JdejB8ZXDQ1sAkES0bosGW1596FbiD1zQQ5wNRrqsBxGX2cgy2AAuVNtJ2bKAc2vduWzgsMGDLGupTWnjujunwhW3UODwgHbGBczEuawnLAc0TYAi4BmY7JKfDUjL7uiDy7Ng3fr7Q81q4xocKNQ+4Sx3oL8dB/mKorzU9ga3G6QCD8ZSk5qMml0xk0otuOSsU3CG5nyTPac2YA8Rcn0V1fD1DYta+dxyn4tQDtpP6xxDezmLG3F8upHEEzZdzsfZUsa+q0ZvyzIHDvXKYzsliP3kJTWDE2T0WdVDuspU6bTAkC7+BEREcVkftK6Ck021cN/ZgNfTLgBlgAObNg619J11F/QsXtFlIdpwA+z8FxnSv8AaRRoUiQBULiWhrrT4RJHkvTaSm2L3QX3voJWWJrDZ5O/CvFiBwNx8kZhtkiJc4T+UfM/RZ//ABBtQuc0ZGk2bMwNYneiWY/KIAWva5z+XqY03LogyjgRbhuHzWjsraD8K9zmgEGARA3GY4jXlrvWXh8eDY67loUKsntb9Dw8d4WXqoyw4zWUxfdKDz3PSthY6niMlRnETxBjQ+a6mF5T0Xa+ni6WUkMe9rXjcbGPWF6qszT0KlNReU3lG3prfchl9RJJpSTIyEBIpgnXDh5z0u2y9uO6ppgEUxfS4B+a1KI7O4RwWH0rw+faTxaSKcTpZjd+5T62o1wBFrTB5b+SxNdTFy+Hh9xCNrjOWfJpPrxM8reHBUPtM6LM229wAcLAd+vzVGGx0D8Qk5eJ0EA3581mfwsnHci5ajnaH4uq4NtYeqw8XMCSZ80cNrBznB0aHdrexnQeKzTiKb3auEaWtM7zw+ivrolHqibnHyX7Pw7iIvlFwNLngjf3AjWbfe9HbMw4Y25mZNjIlT7ZGaREaR8UnOxubw+C5fLyZLarmASTmk8wOXctGjipIz+B+sqFaieUmfXfJQtN50sTeRrPctGq+TWOwrZHLzL+5t0aYqCpSJnMwuHNwMHylvkh8LRhpLgTUgjfdzoBgCbaNA3ADmrNj0SSC1sug7hYGxldHskhmYvH4jjfsxYQAB5STzTVUfdSRows+DKKNndFxIfUAke6AIPfzn4I/be1G0KZIExaBu3eSF2xt6lRaM7v1GOE2PmCvH+nH7SOtd1VJo7Ii3d7x1j9IXoNB6fGtKUliPd+f3FLbc5S6h3SjpyAJcc7rhrRHj4c/ivO62IfXfnqGSdBuA4AKplIucXPMuO8o2lTW3KSn8K4iu37ie3HL6kqBjRaQpWkkTrJcL+UoBoju0RRFtR/q+i68ZSRXNFnVcCPA/ZWlszEkmHa/L6j4LGDgNLEXHfyIR+BJz03adqDxPP5I1lS9vJVZDKO76NXxFHhnb6FeorynoxjG9fTyjR9NoM2gugx6eS9UleYhlN5G9D8jFKSaUlaPhKdJJROHlfTbEZcdVjUdWQd/wDVtQNHpE73rxoNFr9OcMw4l5Jh3ZiB+ka8ua47GHKN0mLA7u5EKKr1hrkwLpyjY8eTfxu0hVYQJEQbQd0wOKwKrj7pqAGJlkygsZVFmt0F+Znj4QhS9aem9D+DKlhPtgsW58sOzNmA4883fwWjhsPwc2N944Rr8FgsqniiWY90RP33o1Ho1rXwST+ofU6bCY91Mm8aTMbuS38Hiw/2bnXKDv7/ALhcXQ2w2BLYI4RHhw3WQ79q1WOd1fZBvIOnMeq8rqfS7M4nHa/6MconJfQ9BxrDAIE3uZAAHvG+9HbN2SSWk08u8G1p1Pf3LmehXSbrMQKeJDJLey473S0AAaSQT5L0jMqqfS5dLH+A8pKXKJNwzKbeyA0XJOk77rkelfS9jIa2DMHMdIOkHjYyOau6W9Jm0aRIdpIsRMg7zuFjP8r+F7c2+/EOIa52V3tOky/d4iALngvYaPR1wh7li47LyUWWP5YnTY7pbh8YTRrVHUnaCuz2O5wMx3i3MLl9odGKmGd2hLDdtQXa8cQf90BQwobuR9Wv2WsDiWtmAdATrA3TCm4yzldPHj6HNyx9vkanSRNHXRBNqFXYfEQ6VNbmVOLwaf8Aw4792vxVeLokAcNOCgMa4mZ1U31i4EG/Diu1ylCS3FGJrkHjc2Y+96PwdH7/AJqmnTywOOg5FNWxVsrdBqu2zlbLCKpNze1HTdGcRONoRYB7G95kfCAPFe1ErwTonUAxNE6nrKXgM4XvAKzL4bJ4H9KtsWh5STJKgcDkkklE4eYdM8d//ZUYYEZYJHFjfPVcs7DzUzyIGvMx9+a3OmVL/wBQq5gQ0lt9PcaLHwWfisO3I8tkwI8SYFhwElW1OEJJLv8AqeftTdrx5OeqmXE7pMclB7ArCLkcFDLwXua7IJJIty11KQxIOVjqcKuVY4qXQksS5LA9TFWO7eOKHTtck79NG2LjNHOYvKD30QWTeNxFj4LqmftGnBuFV2WqwQTpnb7ILRMl+gIG++i4z97yNM3Cy60PJPovLQolRc4T7cr7UMxm3yu4DtjbdTFOIu2nPszc83HeqqIARjcLYzYfcKH7tZOSnKXxMuwlwhmVIMhNbmiG4c933wVTsOefH+XJcUsnMooqCCpUAXODW6n/AH8hvKvq4a1twv4a6ckfgcB1Yv7bva4tGob8Cedt17aqZ3WKMf8ASOqSxkgcFHs3j158u5aeymNiRrzPmOSqyWVTxBluvx5ELS1fpu6H/X/sVtTmuDQx2FzAhovw0IWC/COFiCtRu1yLER6qFfawIsB5LFq9yh4aFq3ODxgs6Ogsr0f+7S7/AOsavfmaL5/2RiicRRH+LS/javfqRsEtqnmSZqaZtp5JpJSklRoPTJSkogc7jKc16kiWk/IKjFYNscPAHl8JRWMAFZ/6iD5AA/JUYsyF4XVyzbL6v8xmEe5j1dmU36tEdyGf0VokyaYJ++C0ZgopgMbkurZw+VtFjrT6nLY/oRTcPwyWHhqPJcjtXYlSgYeJGgcNDvjkeS9aaOKB2ls9j2ODgCDx0Xo/S/8A6bV6SaVsnOHh9fuf78Cd+jjJZjwzyKFAuhb+3ujrqHaaCWfCfiOawXNX1bSa2nW1e7S8r+q+xmRJNPEiQg2Omh7kLgaQLnNJnKY7+CfE1i0SPaMNA5n7lG7IwvV3cJJMuO+eKy/U5pNJLkolLYiGLw97tynkq2UWm8xH3otOrimOJ4930VLmN3Rz1HyWTC3ommgjbLBThqYBOUTxJt4whatO8ao6pjQ0ENt370mMDrvOVsSRN3bobzPopqWHnHU5GUpSBaFODPDTv3nwRAUS6eXAcBuCsDV6/R6f2q+er6jaWBFQyqeqbuTTAoqUA6xQFWm6nY3B3/e9axhDYt4AM6ffqs/UUVWcyQJIWwv6+iT/AHtL+Nq+g6JsF8+7DZ+NSt/a0yBMx2wvoCgeyF5r1CUXKKj4GqHnJdKZOks0ZDpSlQBSJUQMLaObrHWtPHu5IZ75GkjfCs2tiHMquOUubvgi2l+aGwGPY8HISYMEQQQfFeE1cJe7J44y/wAy+u1JYfUqMFI1C2TEgDRRxwymbgHyReHYCwecpXHcuc1gzcLtNz3GQADEIqu3M0hDVKTmvi3w7kRUmNCrHjOUVJtLbLnJUzDywMd2hABnf3rgOlOwDQqSwfhvu08Dvb97u5egtrWOv8lh9MMSBhSInOQG8rySOFgR4rd9A112m1kfb5UuGv1+4X1VUFXmXY8zwtM1a0+6yY7959PRa1d8EiQo4FgYIG6x5a/VRqkZ43L3c27LG5Hmpy3yKS2Ad8pNpnjPLirn0It9hRbLQY8VXZHKzHqCkPSwMyY5315WRBbLIiRvB3cxzUsLiQRuB+96te08P5rFssnuxI634MupLTf2Tv4d/BWhyJI3ESDuQVeh1d2XbvHDu4L03p3q+P8Artf0YzVbnhlrnJyIUKTwRITPK9MpxmsoYIVKkaoVjg85joPZHzKprVs5yj2Rr+o8O5SzRZZGrv3PZHocnlrCNLZlX8akP8Sn/G1e84Y9kL582Sfx6X/cpfxtX0FhvZCwNZ8yGdLHamXpJJJIbC0kklwDmNr4Ydc5xEzYybDSIHeqsOIbr3nUrQ27g3+0II1EmIP3oUBgSYOYRoIjfvM6FeN1sJxslu8sjxnGCvGUGvhj7tM9nLw35vd9FfTIAAFgBAHAKNV4bJOjROY7hvV/UiJSDfGCaIupBxB3j4JFsEmdQBG7f9VB9t1+KrLiVFRJZbeAB8hxB8O5c106r3o/+Z5e6u0pMDhPFB7T2JTrZS4TlJI8RHiND4LR0GpjptRGyS4WfyKtUpW17UeVPN+8pq2HLTdbmI6Pvz5IgyYnQ5bzPAyPsISucwgghwm0bxqPOy+i0ayNyTr+8wGnF4wBMxHFWGpa3l9E9PByJ0O+yqNONU1KuEn8JS8Z4Kj5ffBXUq54+qsA4j6/zTmi2LT6H4pS6hS6o42WMxH5vkpudbQkHx+azTm3SrqOIdw+KRnoZJ9AakgaphnA2kH0MceKprVnOGVoIJse7keK1DXJOYiAO9V0HNbJLSSTIECI5laOnuvog12L4XTS5A6GyiBcwEO9kGEdicW502ju+CENK0kwrqYW2PMy2uUn8zLtkt/HpR/eU/42r6Bwx7IXm3QfodmLa9VpAsWNOp3hxt5DxXpdNkBJ62cJSUYdjUoTS5JynUU6RGA1JMlKAE4AiDcKn9zZuaB4K0lJRcU+qAodgWHVg8khgmflCulJR9qHhAUHAMPuj1TN2bTGjB6olJR9mv8AlX4ACt2bTGjQPNRbsqkBAbA4Sfqi0xKPYr/lX4IAF2xqJMll+8/VB1eiOEcS51BhJMkmZnjrqtclJWQiofKsfQi4p9UZQ6KYUaUGev1UT0Rwn9wz1+q10lNSa7nPbh4X4GG7otgtDSpWse1p62U/6I4PTqKd917+t1zm3ujFeo/HFlMkV62z3sAOHy1G0DR60uLjmbHVugSJkcSiNobHx9RzH5g57MVUqUwRTDKTOrxjKLx25cIr4cObE/huMGS5xvl5D24eEbzeiWEGlCn5fzTP6KYPU4elbeW6LAqYLaYNMte90U6ZcC+k0Cp+90XvYW9YQ6MP17c0wQQNYjZ2HTxQdX/epcwimaTc1N7rB7aoJGUScrDEBvaMRdG+XkPbh4RIdFsE7ShRI0s0FL+iOD/5el/kC5ro30cxeHosAbkd1GEoP/EpNcHU6js+U05BphlR5kxUJgB3Cxmy9oVKZFZ1TMDsx0Csxod1fVnHAZHWlzXEaA7tV3fLyd2R8G+eiWE/5el/kHcE1PothQQW0aXEHI36LIxuAx73w45qRr087Q5oDqP7zUc4AE2Z+6mm0t1LhI0zFtjYHaJFFuIqFg6tjKha5ktijWY8jKTNXrTQe1wtlaRxBN8vIbY+DrGUw3gNymuVr4PHdXh4INVppuqnrGloLalBj8oeJl9EYg6wC9wgktcOpKiSHSTSkugGhIpkkAJJJJcAYJ0kkAIJ0ySAEVEpJIAgUkkkAOE6SSAEkkkgBKJSSQBAqJSSQBFMUkl0B0ySSAEkkkgD/9k="/>
          <p:cNvSpPr>
            <a:spLocks noChangeAspect="1" noChangeArrowheads="1"/>
          </p:cNvSpPr>
          <p:nvPr/>
        </p:nvSpPr>
        <p:spPr bwMode="auto">
          <a:xfrm>
            <a:off x="68263" y="-1181100"/>
            <a:ext cx="1847850" cy="246697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30724" name="AutoShape 4" descr="data:image/jpg;base64,/9j/4AAQSkZJRgABAQAAAQABAAD/2wCEAAkGBhQSERUUEhQVFRQUGBQUFxYYFBgXFxUYFxcWFBUYGBgYHCYeGBkjGhQVHy8gIycpLCwsFx4xNTAqNSYrLCkBCQoKDgwOGg8PGiwkHyQsKSksLCwsLCwqLCwsLSwsLCwsLCwsLCwsLCwsLCwsLCksLCwsLCwsLCwpLCksLCwsLP/AABEIAQMAwgMBIgACEQEDEQH/xAAcAAABBQEBAQAAAAAAAAAAAAAEAAECAwUGBwj/xABHEAABAwIDBAcGAwQIBQUBAAABAAIRAyEEEjEFQVFhBhMicYGRoTJCscHR8CNSYgcUsuEWM0NTY5Ki8RVUcnOCJTSDwtIk/8QAGwEAAgMBAQEAAAAAAAAAAAAAAAQCAwUBBgf/xAAzEQACAgEDAwIDBgYDAQAAAAAAAQIDEQQSITFBUQUTIjJxYYGRscHRFFKh4fDxFiNCBv/aAAwDAQACEQMRAD8A9YDVKFINT5VaBANSU4SDFzIECFKE5CUhcAUJAJZhxT5xxCDmRiFEhS60cR5pi4cUZDJCFINThTARkMkMqQCsy8k2VB0hCYtVmVItRkCghNlVhCiQgCMJsqmmKAIFqiWqyE0IArLVEtVpCiQhMCrKkrYSXcgGgJQnhPC4APi8Wykx1SoQ1jAXOJ3ALyfpX03qYpxZSBZRGg9536nR6DdzXe/tCqRs6vz6tvnUYF44zFwIi60dJRui54zzgS1M5L4USbVePslOaD3XOnMwhn4szuUeuPFOzqk+iSE8MubSvd3hCVtyGJKYAqUaZLudw/IQ8aafFScezO9DNe4Gx9FOpWc7Uri08sg0y5jypGsRpbxQpqn7Ci6tOsKftJdkR2yDhjXjQn/MVOltSrfLVqt5Co66Ca4uPLkpvJGo14pecI5wkiO5rguftWr/AHtQR/iPHpKZ+1q9g2vVt/iOE+qEqMO7/bvVIw7gQQJ8USri8E089zZw21q7DJr1u7rXn4lGt6R191ep3da/6rDZUdPabpwU2Vw4xvPKFyVdX2EW5dTpKPSXET/X1P8AO76rR/pJiCDFV4ji4rk8PUAN7gLXpdsSOz98FmamuCaaXByFsumQ6n0sxWaOud6fRaezunL2VIry5lgYAlv6hpPcsbDbOYDrJsZ91V7VwwLQ9uvf8PvcllbS7VHnHkuU7I85PV8PWa9oc0gtcA4EaEG4KmQsvor/AO0pcmgeVlrKZqReUmRyplNJBIMhIp0iEAcn+0x8bPfzfSH+sH5LxwtXsX7SqGfBho31afwevPqPRykWNJzkuFyXG3GwgC45pleoV6OrM88vsK2VOyfBzjgFCQut/o9Q/L/qcf5KL9gUSfYIPI27oVP/ACKnPRkVpZeTlS8KDqy6YbGpg3aI39kknuOe3kVS/ZoI7IZYHUva6QOzBBc2J4jzUv8AkNT7MktM/JgB/L0KTiY0K137M4Ftp1eY5aMv6aDVV08KGi9QNtY5S686w57RAvAjeuy9dq7M7/DGW6i46wPM/BTbs0kSDf8A6fnKKxG2MO0lrqxmIAa1hIvJMtpu7RiOF9FRU6QM0ZRxLxEe81usz7QM89YS8vV5S5UX+RYql3B/3R7ZI0HPy5Sun2V+LTb1hJdEiWgmPGcw9eW9UbCwtfE1A11M06Ib2gauewIgtA0Ovmu9xmyWVmdWxoY1gaGuEaAWykGYHPwVFvqUZwW7r5T6f54KJ6VzeEcXitk7xYeMeHBYuMwxYeIXaY3YuIoMlxbUbF3CxHMyYPmD3rmMTtSlvMzwEpzSauXVPcvsM2dcq5YwZjmGoMo1Gl789ddFWME6YLTPdC0qlJhbmZ5jQceS7LophRXouL2DsuysfvIA1MGDf7suav1CNUHZt4LdO5ye2JgYHCfhjO3tbyYB+9EQMHeGERAMnWe7yutXaWz6jTcSOIQTalgCL89fNZcdW7FuXcJQ2vDQHVoPaQTv0VmW28nmiaePHsuAjgRbzQmPxZJAaBc6DceA9FJOc3gi8Y4Z6J0RM4Vne8f63LYLVj9D6RbhmteIdLyRrF9FuEJyt5ijYq+RFUJKzKkrCYSknhKEAYPS7A9dRazi8Hya76rlqOw30mhhIdqQRbzB8V3W1vZb3/JcttyqYYG+094Z4an0BXnPUrpe66+3B1RxyZx2WZ4eqX/B7zm9Fst2WB779P0//lCmlSJg1qg5OJb8Asf3MvCJ4Mt+wr+36fzQVXY4bLnO7O8xESYXU0tjUHDMH5v/AJnO/wDsg9tbIpNpPkWgzBMnhHOYTNVM7HwmVWTUTzDG7BxNYg0q5bIHZAy3kgRF9ybZ3QAvdmrOzEuLZLnZsw1EEd3muk6P41zsSwi2Rw3CIa0kjxE+ZW/tankxY16t7S8WtL4DjO4wFsbZKO1cEoxU+TAwnQSmy4DBO8/UrUw3RVjpyuaS2xE6WBj1HmixWz02NiM7gIEyBmBjyCPDG06u8F1yNxgAT4/JIzoysybbGFUgbY2zQ0OI7LhYjdraT4LXp16dMEktbEki3efmgNubXbRZmFibAbyVxO09r1CadF5lzs9R5AIyU7k6nWxA+Cvp0js46IrlNV/U1ulnSF2Jy0qIPVkxp7Z3eHAc1zIwLWgyBPdpv3rZp4wBocbWz23N19RlHnzV2EfLKLWjUuqO8Lg91lv0yjRDbFcIRadr6mXsTBNdVynMA78t45ngProu+2SKVJop0rkamACTMkmBdYuFgEmAJnQcyfmrqBy9snQ25rB9Rs/iJccLwTpgoT4WecHTVKjQ0GplAO65PkBKxMfToPNg4cxA9DPyVNSsXmXGT8BuA5JnLKh8Hys1Xp4S+ZZM3GbIB9h88iMp8xIPisPZuMfRrjM2L5SC0aHvt9V1kKnEYNtQQ4SFpU66UU4zWUxKz02t818M6/osB1ED3Xuv3nNu71tQsfo1lyOygNEgwOMR8ltQtnSy31RZCMXFYZGElJJM4OlylCTQpQuZAztrCzRzPwC5baNKMVRJ0h4A/UYv5NK63anu+PyWFj8J1g/ULg8NfqV5P1KSWpl9P0Jdi+o8BsuMDegsU3DVZJLR+oEghZGN6QvpOyEtaRFzD906SDdBP2890/hsqcwwHxi5PklKqZNZOuSSL8b0Xa/tUcRfh2SD5fRYm18NUotFJznPcbta10yNIgi25ah2k02dTANrZXsn+H4ICoAXl4LpnshvaAO6TM8ytzTS+HGBfZueTN2bVNN4u3MJzSCLewABrK6ioS7CsquAL6TjTdwg+yT/AJmFYjGBktBEEl7nEG4YdSY1Lj8ty3uj9FtSnVw5IzVWFzrn27xrvy/wjknHzyM1fCBYbEvqVGZG+yQPJrgYmOJvyV7aj8wNZwz9t5gWDZygDuyEz+pCbOoOaHZi3szIzXGUXtHGfNaTa0gww5XXEEGGtuJtvIiLpfKfCGuVyZ2MOZxc5w7IhtuzmcJExusPIrDxGAzGo5z2w9wZ7QzinTsQB+Yvyd2Zbe1MQ1sNe7KQx1V2am3LpabECCW63QDeyGAvoOe1zWH8Oo2C9/XGOzIdlAsB7UTEJmqTjloVnDL5Mj9zrONV2VpLsjWNbVpuGWZ3OizWAc571u4XCubaCAxrabeLyB2nAbxOc+IVWFyEMe1lAmTULm1jbIAGO7UA3cBwEieRGDotYGxSc0uzOcOsFQAi13SdTJsVK21uLRxQwF05B01MAaff8kPiH53AD2W+pPyVzoB9qoDGWcpcPMRKnQzhxBqAg3ALi3vs6ORWRZHwWUx2stYNysyqRa7hPcAfUKfUmLtjhePRKe0+35GjwVEKMqypSET6SqSwcFyS2vDOrDOh6J1rvb3H4hdMuT6Mf1h7vmusC9FoXmlGZcsTYoSTpJ3JSEAKSSSAMzbL4y8L/JYtfMGywTyJy2773W7tJskcACfVcztrEOF6br6FpBynutrzXktfh6lr6fkSS4M/GU6pcS5jKjdwexri0HdmYZI8FibSZlu1gpukeyHtJ4wD8QjDj6mjwBzBHwKpr1XOsXWBDjwgXHwUtMpbljH+fcRkgLE45zW9p9RwdoD2iY4ZQDHghaTNx6q0zGdriLh50iXENiNw1R735jI7NrEP0F5J8J8SFCkCTq8zuDWvJiA0btblbcFGMduCCjyRpMdILY7IALWvDtDlpt7Xfv5rR2aKoLYDmEuDn2BdpD5cIN5MHlohHUSLOIJMSHUjdxktHKJjfvRbAMuVga7O7IMlTIS1pOa5kAl0aLk2muBmtF9Zk+3H4rgGNPZm8kuIHaMXhPQpN1AbG6H+4yY7pcbgSrKlAwMrn/kblMjLMucRYHQXKHrPzZrsAP4bA5hEBgJeSYmO62qp6DSIFryCT1wD3dYQMlSAwTlAH5jbjYaLHx+Mydoub2GAnrMKWnrKoMEuEkE5mgiCRlPONeph2v8AdbFS0iqWxSaRl3/p0HC+qrY19yBXm78rarHtl0tYxrREQHB8AxpcqyDK5rJm4xwFDIW4VucUqMAPpsLjNSowQQ4xLIbMzM8FZgsI1jixop9WxppMLa14YS6pLXHs9sAauN7wtB+Hc0DLnf1TSQ5+FY8vq1HiHty2lsmcsTEk71ClhAKkmnAaQ2f3VwkCKlQtc18EOfBBG8RDl18rBHA+FpzaKgj8tdhGuoEot1eDBquBH5mgieBLZ+CqwuDLIcKdION2nqngtje+bg+CjUwxNy3Da7nObP8AqF0rJYIJuJdSxNQi2R45EfOPgr2Yup+Q90H/AGWZicOJB6iSPepucPg4n70SO0Hn2WZXDdUL2+IcQfIgd6qXPcu91dwuvjZN7RuTdZvNgBJO4d5WU9uJLj2GDfJeXCN1hE25qVSmW03VK1QlrbwAGsndA1JnSZSji5SwupY7YxR03QrGtqVqoE2a0iRFpInzJ9F2wXlv7LcaamMrO0DqVhwAe36r1Jeoq08tPBVy6/uZ2/e9woSSSVh0KSSUMQ+G2LQd2bRcbwsnDG6S40MGUOaHluhcWmJNwRvsuNr44Pic5I3irPxauv2xiHSAcmm5x58QsB9V0nM1kRM+0I52t4rzWoknfLBPHBm1K8AmXO4A3k7hKDrggkNdlmS5zQCTbSDw4fZIxhI7WW7rNa0Zcg4xxNz3LP8A3czAIAgm7deLidbHdyTlFSj9StvBN7r9qDYDtNiw3Dgd/C6VGoAZyNzC8h8Zn7hBdBiQnoj2ZdBE2DnTE3J1vbdxVmQuIMOAjg2oCN1heST3/EO7VgimE4YmBl6wEmM0teBaXO3ANGWLlWVny1plswQwuY4EATneY9mZMRGuqro0Q0y7KJAze20hjjZkcTHLVEEFxcHF0C7y17TLh/ZgagdyoaG4cDMaA0FuVrXNysIdEMaO06TaZk6J2US6QHVIsNWPAa0yDrJLsvPXmqA4uglrgRls6jIABjqwRxOUxeMullOoxpBsw7j2XtDnaNgA6AN3T6quXBenkkASTLTe8GkLNaZyzziB5wh20Ydma1rXtLWNd1DozuBlzcr7tbTaGzNuO4liq1sOJbEAujPaDAgTrYADTskoZ2OaA4S1kNOcnrQ1rCfZbFw6IvYkqUH4OSM1jGU3A08jWtdkpzTxEurPBD3byWncRm3CUbgKbZImgWBoLsrqmnvG+5zw6P0jUiyZ+KG90NiLVqgIY7+qblc2M7oMk3AdvmEqxqPim1z2lxDqrmupVDTJAIp5S2SALABpVnUgZtQl1Z1ZwpmmLBzMUQeLGZQQ0E66gfPRo7TBgljhaIztfA7w4rG2tXqXGRgZc5K+BdlG4nPTBubSYCzcBUM9nD4Vxn+yr5Xf5c0x4Ls6N8eOpS20+P8AP6HVOqUnT2fgD6JdUCIGcDgXEysmnii0ZqlF1OLTmkDcPab81S/pVlsO1F9zQY3Sfu6QlptTP4YxKZ2djocM2fa9kWB4cuY1XNdN8W9zxSaHCkyCXEGHujXSMomBxWftfpdVqCG9gxoLRz4+aoZtqqcP1Go1Ljq0T7I47lu+nemTocbrUnLx4+0pnasYZ1P7JXxjHDjSf6Opr14LyP8AZhSyYxoIuab58mkD0XroCc1UlOxtBp5bofeJOlCSWGAhzwLkwgK7muOrxP5SCPISjazhF2lw7gfig6oYf7In/wAEvas8EkZOPpDSTH6mAH4CVi4lrXEiJDYzRN94A9CtTaj2l+WnZ1pj3BvJAOvAfRZeNDfZBJykHJMknW9tLySsFpe8yzsZuK7WYOBLjBIj3dzZ4mPVVzpHHKQDEnhLtwJV9V4NQNY4OdBLgHgAaXPrZXMw+UkXOgboQxpGp56/FNp45K9rYJUwTs3skyIJyBwP6RGg1k81Kjh2tBysaXTAyuyl7xYGHWIAJIHCFNosQIza+80ho1JPEgDwPmRReSZAPZBgENdN5mTcEa+Cv3NoElkkaLohpeAHQCSH5ibE9rUNvExxQ1dwMQGFot2mObnqG+fs2ItqJ3d4nVcBGXKCQ4AkFosJebSQTO4eKpbWJHZccsZR+IIyiMzoO+/kShMu6DGsRBa1ri6YIqOAiPxHmTe87iYCJz2EF2WCBNQXYLTE+8Qd/kqnVb5nSA6ReD2A6T4GIjvshnVQ4jMQA6HkGnoxpIiPhPKyjInAKqVHBoNyQM0Zx7REDdoJ003IIAgjKHOiCPxYzPIFiTuAP3Kq6/MTBBza2M2vBEclbQbnt2S0X9nc6ZOm8ZRbgVTHLLBPlkH8RxJhozNtmImoZi8AAA+RWHtOnmlgfUaGm7jSwrhVP5znc2eUAQJtvWn1rX1M2VrsgLm9h8jKLQ6w4Whc3juiuEfLvxqTjcn22+TgHeqcpxJ4/uU2ZSJUcVWputijb8ww4Pl+8wPJT2r0kaGh1ZtCu6YglhfPH8KQ3zWHW6Cvd2qJbVbcAg5XSNQWvgh3K5QT9jmkYexzTwLSPitunQV2/wDtfr+4rK1xXKCn44VD2GuY03LDULxM6iwgQeaRqAcCee7yQ/UHmrmYe15HhqtqrSQq+Z5E5WZK6PtEmD3/AE8VoYVs6C0ySby7cO4T6ocNk6QNLfz1W1svZzqjxTYL+gG8nl971Tq5xScnx+gpbJvhdTrP2eYFxrtq+6Mw/wCpzh8gPUL1BcXsHD9TVpUhMNmf1S10k+PwXarzdd3vZl2zx9B/Sx2QwMkkkrRkIKzsVskPeXF1QSAMraha22+Gxc9+5aKYqMkn1BPBye2KRpHLRa1rRl0AuTpA3knUlZ+IwBa1znum0uyjK53Iu1idwhdDtamDUBPu3jdMRKx8S4VYgyGmT2bSNLngeC8pqJ4ukl0y8lqkkuTGw9AQcrWsmdILspvAn2Rp5BRc+RzB1M379DyjvWrWpIB1GD4nmL965DU85ZFyyVmpAkuJE3j3nb4adw0V8QYIyyIP6QYOUcTAUabBBOrhED5yoV8TDZcRIBPnrqe5Oxtz9WCTK6r3XuRnsJuGN1PjAAjf4qs1w4GRI962g92mI1cXcOG9Z9LaxrP7DcrGHKajm2J4jfHARpHFaBqhrrQIEtmwB3W/NqZ3ablbKxx4JdejB8ZXDQ1sAkES0bosGW1596FbiD1zQQ5wNRrqsBxGX2cgy2AAuVNtJ2bKAc2vduWzgsMGDLGupTWnjujunwhW3UODwgHbGBczEuawnLAc0TYAi4BmY7JKfDUjL7uiDy7Ng3fr7Q81q4xocKNQ+4Sx3oL8dB/mKorzU9ga3G6QCD8ZSk5qMml0xk0otuOSsU3CG5nyTPac2YA8Rcn0V1fD1DYta+dxyn4tQDtpP6xxDezmLG3F8upHEEzZdzsfZUsa+q0ZvyzIHDvXKYzsliP3kJTWDE2T0WdVDuspU6bTAkC7+BEREcVkftK6Ck021cN/ZgNfTLgBlgAObNg619J11F/QsXtFlIdpwA+z8FxnSv8AaRRoUiQBULiWhrrT4RJHkvTaSm2L3QX3voJWWJrDZ5O/CvFiBwNx8kZhtkiJc4T+UfM/RZ//ABBtQuc0ZGk2bMwNYneiWY/KIAWva5z+XqY03LogyjgRbhuHzWjsraD8K9zmgEGARA3GY4jXlrvWXh8eDY67loUKsntb9Dw8d4WXqoyw4zWUxfdKDz3PSthY6niMlRnETxBjQ+a6mF5T0Xa+ni6WUkMe9rXjcbGPWF6qszT0KlNReU3lG3prfchl9RJJpSTIyEBIpgnXDh5z0u2y9uO6ppgEUxfS4B+a1KI7O4RwWH0rw+faTxaSKcTpZjd+5T62o1wBFrTB5b+SxNdTFy+Hh9xCNrjOWfJpPrxM8reHBUPtM6LM229wAcLAd+vzVGGx0D8Qk5eJ0EA3581mfwsnHci5ajnaH4uq4NtYeqw8XMCSZ80cNrBznB0aHdrexnQeKzTiKb3auEaWtM7zw+ivrolHqibnHyX7Pw7iIvlFwNLngjf3AjWbfe9HbMw4Y25mZNjIlT7ZGaREaR8UnOxubw+C5fLyZLarmASTmk8wOXctGjipIz+B+sqFaieUmfXfJQtN50sTeRrPctGq+TWOwrZHLzL+5t0aYqCpSJnMwuHNwMHylvkh8LRhpLgTUgjfdzoBgCbaNA3ADmrNj0SSC1sug7hYGxldHskhmYvH4jjfsxYQAB5STzTVUfdSRows+DKKNndFxIfUAke6AIPfzn4I/be1G0KZIExaBu3eSF2xt6lRaM7v1GOE2PmCvH+nH7SOtd1VJo7Ii3d7x1j9IXoNB6fGtKUliPd+f3FLbc5S6h3SjpyAJcc7rhrRHj4c/ivO62IfXfnqGSdBuA4AKplIucXPMuO8o2lTW3KSn8K4iu37ie3HL6kqBjRaQpWkkTrJcL+UoBoju0RRFtR/q+i68ZSRXNFnVcCPA/ZWlszEkmHa/L6j4LGDgNLEXHfyIR+BJz03adqDxPP5I1lS9vJVZDKO76NXxFHhnb6FeorynoxjG9fTyjR9NoM2gugx6eS9UleYhlN5G9D8jFKSaUlaPhKdJJROHlfTbEZcdVjUdWQd/wDVtQNHpE73rxoNFr9OcMw4l5Jh3ZiB+ka8ua47GHKN0mLA7u5EKKr1hrkwLpyjY8eTfxu0hVYQJEQbQd0wOKwKrj7pqAGJlkygsZVFmt0F+Znj4QhS9aem9D+DKlhPtgsW58sOzNmA4883fwWjhsPwc2N944Rr8FgsqniiWY90RP33o1Ho1rXwST+ofU6bCY91Mm8aTMbuS38Hiw/2bnXKDv7/ALhcXQ2w2BLYI4RHhw3WQ79q1WOd1fZBvIOnMeq8rqfS7M4nHa/6MconJfQ9BxrDAIE3uZAAHvG+9HbN2SSWk08u8G1p1Pf3LmehXSbrMQKeJDJLey473S0AAaSQT5L0jMqqfS5dLH+A8pKXKJNwzKbeyA0XJOk77rkelfS9jIa2DMHMdIOkHjYyOau6W9Jm0aRIdpIsRMg7zuFjP8r+F7c2+/EOIa52V3tOky/d4iALngvYaPR1wh7li47LyUWWP5YnTY7pbh8YTRrVHUnaCuz2O5wMx3i3MLl9odGKmGd2hLDdtQXa8cQf90BQwobuR9Wv2WsDiWtmAdATrA3TCm4yzldPHj6HNyx9vkanSRNHXRBNqFXYfEQ6VNbmVOLwaf8Aw4792vxVeLokAcNOCgMa4mZ1U31i4EG/Diu1ylCS3FGJrkHjc2Y+96PwdH7/AJqmnTywOOg5FNWxVsrdBqu2zlbLCKpNze1HTdGcRONoRYB7G95kfCAPFe1ErwTonUAxNE6nrKXgM4XvAKzL4bJ4H9KtsWh5STJKgcDkkklE4eYdM8d//ZUYYEZYJHFjfPVcs7DzUzyIGvMx9+a3OmVL/wBQq5gQ0lt9PcaLHwWfisO3I8tkwI8SYFhwElW1OEJJLv8AqeftTdrx5OeqmXE7pMclB7ArCLkcFDLwXua7IJJIty11KQxIOVjqcKuVY4qXQksS5LA9TFWO7eOKHTtck79NG2LjNHOYvKD30QWTeNxFj4LqmftGnBuFV2WqwQTpnb7ILRMl+gIG++i4z97yNM3Cy60PJPovLQolRc4T7cr7UMxm3yu4DtjbdTFOIu2nPszc83HeqqIARjcLYzYfcKH7tZOSnKXxMuwlwhmVIMhNbmiG4c933wVTsOefH+XJcUsnMooqCCpUAXODW6n/AH8hvKvq4a1twv4a6ckfgcB1Yv7bva4tGob8Cedt17aqZ3WKMf8ASOqSxkgcFHs3j158u5aeymNiRrzPmOSqyWVTxBluvx5ELS1fpu6H/X/sVtTmuDQx2FzAhovw0IWC/COFiCtRu1yLER6qFfawIsB5LFq9yh4aFq3ODxgs6Ogsr0f+7S7/AOsavfmaL5/2RiicRRH+LS/javfqRsEtqnmSZqaZtp5JpJSklRoPTJSkogc7jKc16kiWk/IKjFYNscPAHl8JRWMAFZ/6iD5AA/JUYsyF4XVyzbL6v8xmEe5j1dmU36tEdyGf0VokyaYJ++C0ZgopgMbkurZw+VtFjrT6nLY/oRTcPwyWHhqPJcjtXYlSgYeJGgcNDvjkeS9aaOKB2ls9j2ODgCDx0Xo/S/8A6bV6SaVsnOHh9fuf78Cd+jjJZjwzyKFAuhb+3ujrqHaaCWfCfiOawXNX1bSa2nW1e7S8r+q+xmRJNPEiQg2Omh7kLgaQLnNJnKY7+CfE1i0SPaMNA5n7lG7IwvV3cJJMuO+eKy/U5pNJLkolLYiGLw97tynkq2UWm8xH3otOrimOJ4930VLmN3Rz1HyWTC3ommgjbLBThqYBOUTxJt4whatO8ao6pjQ0ENt370mMDrvOVsSRN3bobzPopqWHnHU5GUpSBaFODPDTv3nwRAUS6eXAcBuCsDV6/R6f2q+er6jaWBFQyqeqbuTTAoqUA6xQFWm6nY3B3/e9axhDYt4AM6ffqs/UUVWcyQJIWwv6+iT/AHtL+Nq+g6JsF8+7DZ+NSt/a0yBMx2wvoCgeyF5r1CUXKKj4GqHnJdKZOks0ZDpSlQBSJUQMLaObrHWtPHu5IZ75GkjfCs2tiHMquOUubvgi2l+aGwGPY8HISYMEQQQfFeE1cJe7J44y/wAy+u1JYfUqMFI1C2TEgDRRxwymbgHyReHYCwecpXHcuc1gzcLtNz3GQADEIqu3M0hDVKTmvi3w7kRUmNCrHjOUVJtLbLnJUzDywMd2hABnf3rgOlOwDQqSwfhvu08Dvb97u5egtrWOv8lh9MMSBhSInOQG8rySOFgR4rd9A112m1kfb5UuGv1+4X1VUFXmXY8zwtM1a0+6yY7959PRa1d8EiQo4FgYIG6x5a/VRqkZ43L3c27LG5Hmpy3yKS2Ad8pNpnjPLirn0It9hRbLQY8VXZHKzHqCkPSwMyY5315WRBbLIiRvB3cxzUsLiQRuB+96te08P5rFssnuxI634MupLTf2Tv4d/BWhyJI3ESDuQVeh1d2XbvHDu4L03p3q+P8Artf0YzVbnhlrnJyIUKTwRITPK9MpxmsoYIVKkaoVjg85joPZHzKprVs5yj2Rr+o8O5SzRZZGrv3PZHocnlrCNLZlX8akP8Sn/G1e84Y9kL582Sfx6X/cpfxtX0FhvZCwNZ8yGdLHamXpJJJIbC0kklwDmNr4Ydc5xEzYybDSIHeqsOIbr3nUrQ27g3+0II1EmIP3oUBgSYOYRoIjfvM6FeN1sJxslu8sjxnGCvGUGvhj7tM9nLw35vd9FfTIAAFgBAHAKNV4bJOjROY7hvV/UiJSDfGCaIupBxB3j4JFsEmdQBG7f9VB9t1+KrLiVFRJZbeAB8hxB8O5c106r3o/+Z5e6u0pMDhPFB7T2JTrZS4TlJI8RHiND4LR0GpjptRGyS4WfyKtUpW17UeVPN+8pq2HLTdbmI6Pvz5IgyYnQ5bzPAyPsISucwgghwm0bxqPOy+i0ayNyTr+8wGnF4wBMxHFWGpa3l9E9PByJ0O+yqNONU1KuEn8JS8Z4Kj5ffBXUq54+qsA4j6/zTmi2LT6H4pS6hS6o42WMxH5vkpudbQkHx+azTm3SrqOIdw+KRnoZJ9AakgaphnA2kH0MceKprVnOGVoIJse7keK1DXJOYiAO9V0HNbJLSSTIECI5laOnuvog12L4XTS5A6GyiBcwEO9kGEdicW502ju+CENK0kwrqYW2PMy2uUn8zLtkt/HpR/eU/42r6Bwx7IXm3QfodmLa9VpAsWNOp3hxt5DxXpdNkBJ62cJSUYdjUoTS5JynUU6RGA1JMlKAE4AiDcKn9zZuaB4K0lJRcU+qAodgWHVg8khgmflCulJR9qHhAUHAMPuj1TN2bTGjB6olJR9mv8AlX4ACt2bTGjQPNRbsqkBAbA4Sfqi0xKPYr/lX4IAF2xqJMll+8/VB1eiOEcS51BhJMkmZnjrqtclJWQiofKsfQi4p9UZQ6KYUaUGev1UT0Rwn9wz1+q10lNSa7nPbh4X4GG7otgtDSpWse1p62U/6I4PTqKd917+t1zm3ujFeo/HFlMkV62z3sAOHy1G0DR60uLjmbHVugSJkcSiNobHx9RzH5g57MVUqUwRTDKTOrxjKLx25cIr4cObE/huMGS5xvl5D24eEbzeiWEGlCn5fzTP6KYPU4elbeW6LAqYLaYNMte90U6ZcC+k0Cp+90XvYW9YQ6MP17c0wQQNYjZ2HTxQdX/epcwimaTc1N7rB7aoJGUScrDEBvaMRdG+XkPbh4RIdFsE7ShRI0s0FL+iOD/5el/kC5ro30cxeHosAbkd1GEoP/EpNcHU6js+U05BphlR5kxUJgB3Cxmy9oVKZFZ1TMDsx0Csxod1fVnHAZHWlzXEaA7tV3fLyd2R8G+eiWE/5el/kHcE1PothQQW0aXEHI36LIxuAx73w45qRr087Q5oDqP7zUc4AE2Z+6mm0t1LhI0zFtjYHaJFFuIqFg6tjKha5ktijWY8jKTNXrTQe1wtlaRxBN8vIbY+DrGUw3gNymuVr4PHdXh4INVppuqnrGloLalBj8oeJl9EYg6wC9wgktcOpKiSHSTSkugGhIpkkAJJJJcAYJ0kkAIJ0ySAEVEpJIAgUkkkAOE6SSAEkkkgBKJSSQBAqJSSQBFMUkl0B0ySSAEkkkgD/9k="/>
          <p:cNvSpPr>
            <a:spLocks noChangeAspect="1" noChangeArrowheads="1"/>
          </p:cNvSpPr>
          <p:nvPr/>
        </p:nvSpPr>
        <p:spPr bwMode="auto">
          <a:xfrm>
            <a:off x="68263" y="-1181100"/>
            <a:ext cx="1847850" cy="246697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30726" name="AutoShape 6" descr="data:image/jpg;base64,/9j/4AAQSkZJRgABAQAAAQABAAD/2wCEAAkGBhQSERUUEhQVFRQUGBQUFxYYFBgXFxUYFxcWFBUYGBgYHCYeGBkjGhQVHy8gIycpLCwsFx4xNTAqNSYrLCkBCQoKDgwOGg8PGiwkHyQsKSksLCwsLCwqLCwsLSwsLCwsLCwsLCwsLCwsLCwsLCksLCwsLCwsLCwpLCksLCwsLP/AABEIAQMAwgMBIgACEQEDEQH/xAAcAAABBQEBAQAAAAAAAAAAAAAEAAECAwUGBwj/xABHEAABAwIDBAcGAwQIBQUBAAABAAIRAyEEEjEFQVFhBhMicYGRoTJCscHR8CNSYgcUsuEWM0NTY5Ki8RVUcnOCJTSDwtIk/8QAGwEAAgMBAQEAAAAAAAAAAAAAAAQCAwUBBgf/xAAzEQACAgEDAwIDBgYDAQAAAAAAAQIDEQQSITFBUQUTIjJxYYGRscHRFFKh4fDxFiNCBv/aAAwDAQACEQMRAD8A9YDVKFINT5VaBANSU4SDFzIECFKE5CUhcAUJAJZhxT5xxCDmRiFEhS60cR5pi4cUZDJCFINThTARkMkMqQCsy8k2VB0hCYtVmVItRkCghNlVhCiQgCMJsqmmKAIFqiWqyE0IArLVEtVpCiQhMCrKkrYSXcgGgJQnhPC4APi8Wykx1SoQ1jAXOJ3ALyfpX03qYpxZSBZRGg9536nR6DdzXe/tCqRs6vz6tvnUYF44zFwIi60dJRui54zzgS1M5L4USbVePslOaD3XOnMwhn4szuUeuPFOzqk+iSE8MubSvd3hCVtyGJKYAqUaZLudw/IQ8aafFScezO9DNe4Gx9FOpWc7Uri08sg0y5jypGsRpbxQpqn7Ci6tOsKftJdkR2yDhjXjQn/MVOltSrfLVqt5Co66Ca4uPLkpvJGo14pecI5wkiO5rguftWr/AHtQR/iPHpKZ+1q9g2vVt/iOE+qEqMO7/bvVIw7gQQJ8USri8E089zZw21q7DJr1u7rXn4lGt6R191ep3da/6rDZUdPabpwU2Vw4xvPKFyVdX2EW5dTpKPSXET/X1P8AO76rR/pJiCDFV4ji4rk8PUAN7gLXpdsSOz98FmamuCaaXByFsumQ6n0sxWaOud6fRaezunL2VIry5lgYAlv6hpPcsbDbOYDrJsZ91V7VwwLQ9uvf8PvcllbS7VHnHkuU7I85PV8PWa9oc0gtcA4EaEG4KmQsvor/AO0pcmgeVlrKZqReUmRyplNJBIMhIp0iEAcn+0x8bPfzfSH+sH5LxwtXsX7SqGfBho31afwevPqPRykWNJzkuFyXG3GwgC45pleoV6OrM88vsK2VOyfBzjgFCQut/o9Q/L/qcf5KL9gUSfYIPI27oVP/ACKnPRkVpZeTlS8KDqy6YbGpg3aI39kknuOe3kVS/ZoI7IZYHUva6QOzBBc2J4jzUv8AkNT7MktM/JgB/L0KTiY0K137M4Ftp1eY5aMv6aDVV08KGi9QNtY5S686w57RAvAjeuy9dq7M7/DGW6i46wPM/BTbs0kSDf8A6fnKKxG2MO0lrqxmIAa1hIvJMtpu7RiOF9FRU6QM0ZRxLxEe81usz7QM89YS8vV5S5UX+RYql3B/3R7ZI0HPy5Sun2V+LTb1hJdEiWgmPGcw9eW9UbCwtfE1A11M06Ib2gauewIgtA0Ovmu9xmyWVmdWxoY1gaGuEaAWykGYHPwVFvqUZwW7r5T6f54KJ6VzeEcXitk7xYeMeHBYuMwxYeIXaY3YuIoMlxbUbF3CxHMyYPmD3rmMTtSlvMzwEpzSauXVPcvsM2dcq5YwZjmGoMo1Gl789ddFWME6YLTPdC0qlJhbmZ5jQceS7LophRXouL2DsuysfvIA1MGDf7suav1CNUHZt4LdO5ye2JgYHCfhjO3tbyYB+9EQMHeGERAMnWe7yutXaWz6jTcSOIQTalgCL89fNZcdW7FuXcJQ2vDQHVoPaQTv0VmW28nmiaePHsuAjgRbzQmPxZJAaBc6DceA9FJOc3gi8Y4Z6J0RM4Vne8f63LYLVj9D6RbhmteIdLyRrF9FuEJyt5ijYq+RFUJKzKkrCYSknhKEAYPS7A9dRazi8Hya76rlqOw30mhhIdqQRbzB8V3W1vZb3/JcttyqYYG+094Z4an0BXnPUrpe66+3B1RxyZx2WZ4eqX/B7zm9Fst2WB779P0//lCmlSJg1qg5OJb8Asf3MvCJ4Mt+wr+36fzQVXY4bLnO7O8xESYXU0tjUHDMH5v/AJnO/wDsg9tbIpNpPkWgzBMnhHOYTNVM7HwmVWTUTzDG7BxNYg0q5bIHZAy3kgRF9ybZ3QAvdmrOzEuLZLnZsw1EEd3muk6P41zsSwi2Rw3CIa0kjxE+ZW/tankxY16t7S8WtL4DjO4wFsbZKO1cEoxU+TAwnQSmy4DBO8/UrUw3RVjpyuaS2xE6WBj1HmixWz02NiM7gIEyBmBjyCPDG06u8F1yNxgAT4/JIzoysybbGFUgbY2zQ0OI7LhYjdraT4LXp16dMEktbEki3efmgNubXbRZmFibAbyVxO09r1CadF5lzs9R5AIyU7k6nWxA+Cvp0js46IrlNV/U1ulnSF2Jy0qIPVkxp7Z3eHAc1zIwLWgyBPdpv3rZp4wBocbWz23N19RlHnzV2EfLKLWjUuqO8Lg91lv0yjRDbFcIRadr6mXsTBNdVynMA78t45ngProu+2SKVJop0rkamACTMkmBdYuFgEmAJnQcyfmrqBy9snQ25rB9Rs/iJccLwTpgoT4WecHTVKjQ0GplAO65PkBKxMfToPNg4cxA9DPyVNSsXmXGT8BuA5JnLKh8Hys1Xp4S+ZZM3GbIB9h88iMp8xIPisPZuMfRrjM2L5SC0aHvt9V1kKnEYNtQQ4SFpU66UU4zWUxKz02t818M6/osB1ED3Xuv3nNu71tQsfo1lyOygNEgwOMR8ltQtnSy31RZCMXFYZGElJJM4OlylCTQpQuZAztrCzRzPwC5baNKMVRJ0h4A/UYv5NK63anu+PyWFj8J1g/ULg8NfqV5P1KSWpl9P0Jdi+o8BsuMDegsU3DVZJLR+oEghZGN6QvpOyEtaRFzD906SDdBP2890/hsqcwwHxi5PklKqZNZOuSSL8b0Xa/tUcRfh2SD5fRYm18NUotFJznPcbta10yNIgi25ah2k02dTANrZXsn+H4ICoAXl4LpnshvaAO6TM8ytzTS+HGBfZueTN2bVNN4u3MJzSCLewABrK6ioS7CsquAL6TjTdwg+yT/AJmFYjGBktBEEl7nEG4YdSY1Lj8ty3uj9FtSnVw5IzVWFzrn27xrvy/wjknHzyM1fCBYbEvqVGZG+yQPJrgYmOJvyV7aj8wNZwz9t5gWDZygDuyEz+pCbOoOaHZi3szIzXGUXtHGfNaTa0gww5XXEEGGtuJtvIiLpfKfCGuVyZ2MOZxc5w7IhtuzmcJExusPIrDxGAzGo5z2w9wZ7QzinTsQB+Yvyd2Zbe1MQ1sNe7KQx1V2am3LpabECCW63QDeyGAvoOe1zWH8Oo2C9/XGOzIdlAsB7UTEJmqTjloVnDL5Mj9zrONV2VpLsjWNbVpuGWZ3OizWAc571u4XCubaCAxrabeLyB2nAbxOc+IVWFyEMe1lAmTULm1jbIAGO7UA3cBwEieRGDotYGxSc0uzOcOsFQAi13SdTJsVK21uLRxQwF05B01MAaff8kPiH53AD2W+pPyVzoB9qoDGWcpcPMRKnQzhxBqAg3ALi3vs6ORWRZHwWUx2stYNysyqRa7hPcAfUKfUmLtjhePRKe0+35GjwVEKMqypSET6SqSwcFyS2vDOrDOh6J1rvb3H4hdMuT6Mf1h7vmusC9FoXmlGZcsTYoSTpJ3JSEAKSSSAMzbL4y8L/JYtfMGywTyJy2773W7tJskcACfVcztrEOF6br6FpBynutrzXktfh6lr6fkSS4M/GU6pcS5jKjdwexri0HdmYZI8FibSZlu1gpukeyHtJ4wD8QjDj6mjwBzBHwKpr1XOsXWBDjwgXHwUtMpbljH+fcRkgLE45zW9p9RwdoD2iY4ZQDHghaTNx6q0zGdriLh50iXENiNw1R735jI7NrEP0F5J8J8SFCkCTq8zuDWvJiA0btblbcFGMduCCjyRpMdILY7IALWvDtDlpt7Xfv5rR2aKoLYDmEuDn2BdpD5cIN5MHlohHUSLOIJMSHUjdxktHKJjfvRbAMuVga7O7IMlTIS1pOa5kAl0aLk2muBmtF9Zk+3H4rgGNPZm8kuIHaMXhPQpN1AbG6H+4yY7pcbgSrKlAwMrn/kblMjLMucRYHQXKHrPzZrsAP4bA5hEBgJeSYmO62qp6DSIFryCT1wD3dYQMlSAwTlAH5jbjYaLHx+Mydoub2GAnrMKWnrKoMEuEkE5mgiCRlPONeph2v8AdbFS0iqWxSaRl3/p0HC+qrY19yBXm78rarHtl0tYxrREQHB8AxpcqyDK5rJm4xwFDIW4VucUqMAPpsLjNSowQQ4xLIbMzM8FZgsI1jixop9WxppMLa14YS6pLXHs9sAauN7wtB+Hc0DLnf1TSQ5+FY8vq1HiHty2lsmcsTEk71ClhAKkmnAaQ2f3VwkCKlQtc18EOfBBG8RDl18rBHA+FpzaKgj8tdhGuoEot1eDBquBH5mgieBLZ+CqwuDLIcKdION2nqngtje+bg+CjUwxNy3Da7nObP8AqF0rJYIJuJdSxNQi2R45EfOPgr2Yup+Q90H/AGWZicOJB6iSPepucPg4n70SO0Hn2WZXDdUL2+IcQfIgd6qXPcu91dwuvjZN7RuTdZvNgBJO4d5WU9uJLj2GDfJeXCN1hE25qVSmW03VK1QlrbwAGsndA1JnSZSji5SwupY7YxR03QrGtqVqoE2a0iRFpInzJ9F2wXlv7LcaamMrO0DqVhwAe36r1Jeoq08tPBVy6/uZ2/e9woSSSVh0KSSUMQ+G2LQd2bRcbwsnDG6S40MGUOaHluhcWmJNwRvsuNr44Pic5I3irPxauv2xiHSAcmm5x58QsB9V0nM1kRM+0I52t4rzWoknfLBPHBm1K8AmXO4A3k7hKDrggkNdlmS5zQCTbSDw4fZIxhI7WW7rNa0Zcg4xxNz3LP8A3czAIAgm7deLidbHdyTlFSj9StvBN7r9qDYDtNiw3Dgd/C6VGoAZyNzC8h8Zn7hBdBiQnoj2ZdBE2DnTE3J1vbdxVmQuIMOAjg2oCN1heST3/EO7VgimE4YmBl6wEmM0teBaXO3ANGWLlWVny1plswQwuY4EATneY9mZMRGuqro0Q0y7KJAze20hjjZkcTHLVEEFxcHF0C7y17TLh/ZgagdyoaG4cDMaA0FuVrXNysIdEMaO06TaZk6J2US6QHVIsNWPAa0yDrJLsvPXmqA4uglrgRls6jIABjqwRxOUxeMullOoxpBsw7j2XtDnaNgA6AN3T6quXBenkkASTLTe8GkLNaZyzziB5wh20Ydma1rXtLWNd1DozuBlzcr7tbTaGzNuO4liq1sOJbEAujPaDAgTrYADTskoZ2OaA4S1kNOcnrQ1rCfZbFw6IvYkqUH4OSM1jGU3A08jWtdkpzTxEurPBD3byWncRm3CUbgKbZImgWBoLsrqmnvG+5zw6P0jUiyZ+KG90NiLVqgIY7+qblc2M7oMk3AdvmEqxqPim1z2lxDqrmupVDTJAIp5S2SALABpVnUgZtQl1Z1ZwpmmLBzMUQeLGZQQ0E66gfPRo7TBgljhaIztfA7w4rG2tXqXGRgZc5K+BdlG4nPTBubSYCzcBUM9nD4Vxn+yr5Xf5c0x4Ls6N8eOpS20+P8AP6HVOqUnT2fgD6JdUCIGcDgXEysmnii0ZqlF1OLTmkDcPab81S/pVlsO1F9zQY3Sfu6QlptTP4YxKZ2djocM2fa9kWB4cuY1XNdN8W9zxSaHCkyCXEGHujXSMomBxWftfpdVqCG9gxoLRz4+aoZtqqcP1Go1Ljq0T7I47lu+nemTocbrUnLx4+0pnasYZ1P7JXxjHDjSf6Opr14LyP8AZhSyYxoIuab58mkD0XroCc1UlOxtBp5bofeJOlCSWGAhzwLkwgK7muOrxP5SCPISjazhF2lw7gfig6oYf7In/wAEvas8EkZOPpDSTH6mAH4CVi4lrXEiJDYzRN94A9CtTaj2l+WnZ1pj3BvJAOvAfRZeNDfZBJykHJMknW9tLySsFpe8yzsZuK7WYOBLjBIj3dzZ4mPVVzpHHKQDEnhLtwJV9V4NQNY4OdBLgHgAaXPrZXMw+UkXOgboQxpGp56/FNp45K9rYJUwTs3skyIJyBwP6RGg1k81Kjh2tBysaXTAyuyl7xYGHWIAJIHCFNosQIza+80ho1JPEgDwPmRReSZAPZBgENdN5mTcEa+Cv3NoElkkaLohpeAHQCSH5ibE9rUNvExxQ1dwMQGFot2mObnqG+fs2ItqJ3d4nVcBGXKCQ4AkFosJebSQTO4eKpbWJHZccsZR+IIyiMzoO+/kShMu6DGsRBa1ri6YIqOAiPxHmTe87iYCJz2EF2WCBNQXYLTE+8Qd/kqnVb5nSA6ReD2A6T4GIjvshnVQ4jMQA6HkGnoxpIiPhPKyjInAKqVHBoNyQM0Zx7REDdoJ003IIAgjKHOiCPxYzPIFiTuAP3Kq6/MTBBza2M2vBEclbQbnt2S0X9nc6ZOm8ZRbgVTHLLBPlkH8RxJhozNtmImoZi8AAA+RWHtOnmlgfUaGm7jSwrhVP5znc2eUAQJtvWn1rX1M2VrsgLm9h8jKLQ6w4Whc3juiuEfLvxqTjcn22+TgHeqcpxJ4/uU2ZSJUcVWputijb8ww4Pl+8wPJT2r0kaGh1ZtCu6YglhfPH8KQ3zWHW6Cvd2qJbVbcAg5XSNQWvgh3K5QT9jmkYexzTwLSPitunQV2/wDtfr+4rK1xXKCn44VD2GuY03LDULxM6iwgQeaRqAcCee7yQ/UHmrmYe15HhqtqrSQq+Z5E5WZK6PtEmD3/AE8VoYVs6C0ySby7cO4T6ocNk6QNLfz1W1svZzqjxTYL+gG8nl971Tq5xScnx+gpbJvhdTrP2eYFxrtq+6Mw/wCpzh8gPUL1BcXsHD9TVpUhMNmf1S10k+PwXarzdd3vZl2zx9B/Sx2QwMkkkrRkIKzsVskPeXF1QSAMraha22+Gxc9+5aKYqMkn1BPBye2KRpHLRa1rRl0AuTpA3knUlZ+IwBa1znum0uyjK53Iu1idwhdDtamDUBPu3jdMRKx8S4VYgyGmT2bSNLngeC8pqJ4ukl0y8lqkkuTGw9AQcrWsmdILspvAn2Rp5BRc+RzB1M379DyjvWrWpIB1GD4nmL965DU85ZFyyVmpAkuJE3j3nb4adw0V8QYIyyIP6QYOUcTAUabBBOrhED5yoV8TDZcRIBPnrqe5Oxtz9WCTK6r3XuRnsJuGN1PjAAjf4qs1w4GRI962g92mI1cXcOG9Z9LaxrP7DcrGHKajm2J4jfHARpHFaBqhrrQIEtmwB3W/NqZ3ablbKxx4JdejB8ZXDQ1sAkES0bosGW1596FbiD1zQQ5wNRrqsBxGX2cgy2AAuVNtJ2bKAc2vduWzgsMGDLGupTWnjujunwhW3UODwgHbGBczEuawnLAc0TYAi4BmY7JKfDUjL7uiDy7Ng3fr7Q81q4xocKNQ+4Sx3oL8dB/mKorzU9ga3G6QCD8ZSk5qMml0xk0otuOSsU3CG5nyTPac2YA8Rcn0V1fD1DYta+dxyn4tQDtpP6xxDezmLG3F8upHEEzZdzsfZUsa+q0ZvyzIHDvXKYzsliP3kJTWDE2T0WdVDuspU6bTAkC7+BEREcVkftK6Ck021cN/ZgNfTLgBlgAObNg619J11F/QsXtFlIdpwA+z8FxnSv8AaRRoUiQBULiWhrrT4RJHkvTaSm2L3QX3voJWWJrDZ5O/CvFiBwNx8kZhtkiJc4T+UfM/RZ//ABBtQuc0ZGk2bMwNYneiWY/KIAWva5z+XqY03LogyjgRbhuHzWjsraD8K9zmgEGARA3GY4jXlrvWXh8eDY67loUKsntb9Dw8d4WXqoyw4zWUxfdKDz3PSthY6niMlRnETxBjQ+a6mF5T0Xa+ni6WUkMe9rXjcbGPWF6qszT0KlNReU3lG3prfchl9RJJpSTIyEBIpgnXDh5z0u2y9uO6ppgEUxfS4B+a1KI7O4RwWH0rw+faTxaSKcTpZjd+5T62o1wBFrTB5b+SxNdTFy+Hh9xCNrjOWfJpPrxM8reHBUPtM6LM229wAcLAd+vzVGGx0D8Qk5eJ0EA3581mfwsnHci5ajnaH4uq4NtYeqw8XMCSZ80cNrBznB0aHdrexnQeKzTiKb3auEaWtM7zw+ivrolHqibnHyX7Pw7iIvlFwNLngjf3AjWbfe9HbMw4Y25mZNjIlT7ZGaREaR8UnOxubw+C5fLyZLarmASTmk8wOXctGjipIz+B+sqFaieUmfXfJQtN50sTeRrPctGq+TWOwrZHLzL+5t0aYqCpSJnMwuHNwMHylvkh8LRhpLgTUgjfdzoBgCbaNA3ADmrNj0SSC1sug7hYGxldHskhmYvH4jjfsxYQAB5STzTVUfdSRows+DKKNndFxIfUAke6AIPfzn4I/be1G0KZIExaBu3eSF2xt6lRaM7v1GOE2PmCvH+nH7SOtd1VJo7Ii3d7x1j9IXoNB6fGtKUliPd+f3FLbc5S6h3SjpyAJcc7rhrRHj4c/ivO62IfXfnqGSdBuA4AKplIucXPMuO8o2lTW3KSn8K4iu37ie3HL6kqBjRaQpWkkTrJcL+UoBoju0RRFtR/q+i68ZSRXNFnVcCPA/ZWlszEkmHa/L6j4LGDgNLEXHfyIR+BJz03adqDxPP5I1lS9vJVZDKO76NXxFHhnb6FeorynoxjG9fTyjR9NoM2gugx6eS9UleYhlN5G9D8jFKSaUlaPhKdJJROHlfTbEZcdVjUdWQd/wDVtQNHpE73rxoNFr9OcMw4l5Jh3ZiB+ka8ua47GHKN0mLA7u5EKKr1hrkwLpyjY8eTfxu0hVYQJEQbQd0wOKwKrj7pqAGJlkygsZVFmt0F+Znj4QhS9aem9D+DKlhPtgsW58sOzNmA4883fwWjhsPwc2N944Rr8FgsqniiWY90RP33o1Ho1rXwST+ofU6bCY91Mm8aTMbuS38Hiw/2bnXKDv7/ALhcXQ2w2BLYI4RHhw3WQ79q1WOd1fZBvIOnMeq8rqfS7M4nHa/6MconJfQ9BxrDAIE3uZAAHvG+9HbN2SSWk08u8G1p1Pf3LmehXSbrMQKeJDJLey473S0AAaSQT5L0jMqqfS5dLH+A8pKXKJNwzKbeyA0XJOk77rkelfS9jIa2DMHMdIOkHjYyOau6W9Jm0aRIdpIsRMg7zuFjP8r+F7c2+/EOIa52V3tOky/d4iALngvYaPR1wh7li47LyUWWP5YnTY7pbh8YTRrVHUnaCuz2O5wMx3i3MLl9odGKmGd2hLDdtQXa8cQf90BQwobuR9Wv2WsDiWtmAdATrA3TCm4yzldPHj6HNyx9vkanSRNHXRBNqFXYfEQ6VNbmVOLwaf8Aw4792vxVeLokAcNOCgMa4mZ1U31i4EG/Diu1ylCS3FGJrkHjc2Y+96PwdH7/AJqmnTywOOg5FNWxVsrdBqu2zlbLCKpNze1HTdGcRONoRYB7G95kfCAPFe1ErwTonUAxNE6nrKXgM4XvAKzL4bJ4H9KtsWh5STJKgcDkkklE4eYdM8d//ZUYYEZYJHFjfPVcs7DzUzyIGvMx9+a3OmVL/wBQq5gQ0lt9PcaLHwWfisO3I8tkwI8SYFhwElW1OEJJLv8AqeftTdrx5OeqmXE7pMclB7ArCLkcFDLwXua7IJJIty11KQxIOVjqcKuVY4qXQksS5LA9TFWO7eOKHTtck79NG2LjNHOYvKD30QWTeNxFj4LqmftGnBuFV2WqwQTpnb7ILRMl+gIG++i4z97yNM3Cy60PJPovLQolRc4T7cr7UMxm3yu4DtjbdTFOIu2nPszc83HeqqIARjcLYzYfcKH7tZOSnKXxMuwlwhmVIMhNbmiG4c933wVTsOefH+XJcUsnMooqCCpUAXODW6n/AH8hvKvq4a1twv4a6ckfgcB1Yv7bva4tGob8Cedt17aqZ3WKMf8ASOqSxkgcFHs3j158u5aeymNiRrzPmOSqyWVTxBluvx5ELS1fpu6H/X/sVtTmuDQx2FzAhovw0IWC/COFiCtRu1yLER6qFfawIsB5LFq9yh4aFq3ODxgs6Ogsr0f+7S7/AOsavfmaL5/2RiicRRH+LS/javfqRsEtqnmSZqaZtp5JpJSklRoPTJSkogc7jKc16kiWk/IKjFYNscPAHl8JRWMAFZ/6iD5AA/JUYsyF4XVyzbL6v8xmEe5j1dmU36tEdyGf0VokyaYJ++C0ZgopgMbkurZw+VtFjrT6nLY/oRTcPwyWHhqPJcjtXYlSgYeJGgcNDvjkeS9aaOKB2ls9j2ODgCDx0Xo/S/8A6bV6SaVsnOHh9fuf78Cd+jjJZjwzyKFAuhb+3ujrqHaaCWfCfiOawXNX1bSa2nW1e7S8r+q+xmRJNPEiQg2Omh7kLgaQLnNJnKY7+CfE1i0SPaMNA5n7lG7IwvV3cJJMuO+eKy/U5pNJLkolLYiGLw97tynkq2UWm8xH3otOrimOJ4930VLmN3Rz1HyWTC3ommgjbLBThqYBOUTxJt4whatO8ao6pjQ0ENt370mMDrvOVsSRN3bobzPopqWHnHU5GUpSBaFODPDTv3nwRAUS6eXAcBuCsDV6/R6f2q+er6jaWBFQyqeqbuTTAoqUA6xQFWm6nY3B3/e9axhDYt4AM6ffqs/UUVWcyQJIWwv6+iT/AHtL+Nq+g6JsF8+7DZ+NSt/a0yBMx2wvoCgeyF5r1CUXKKj4GqHnJdKZOks0ZDpSlQBSJUQMLaObrHWtPHu5IZ75GkjfCs2tiHMquOUubvgi2l+aGwGPY8HISYMEQQQfFeE1cJe7J44y/wAy+u1JYfUqMFI1C2TEgDRRxwymbgHyReHYCwecpXHcuc1gzcLtNz3GQADEIqu3M0hDVKTmvi3w7kRUmNCrHjOUVJtLbLnJUzDywMd2hABnf3rgOlOwDQqSwfhvu08Dvb97u5egtrWOv8lh9MMSBhSInOQG8rySOFgR4rd9A112m1kfb5UuGv1+4X1VUFXmXY8zwtM1a0+6yY7959PRa1d8EiQo4FgYIG6x5a/VRqkZ43L3c27LG5Hmpy3yKS2Ad8pNpnjPLirn0It9hRbLQY8VXZHKzHqCkPSwMyY5315WRBbLIiRvB3cxzUsLiQRuB+96te08P5rFssnuxI634MupLTf2Tv4d/BWhyJI3ESDuQVeh1d2XbvHDu4L03p3q+P8Artf0YzVbnhlrnJyIUKTwRITPK9MpxmsoYIVKkaoVjg85joPZHzKprVs5yj2Rr+o8O5SzRZZGrv3PZHocnlrCNLZlX8akP8Sn/G1e84Y9kL582Sfx6X/cpfxtX0FhvZCwNZ8yGdLHamXpJJJIbC0kklwDmNr4Ydc5xEzYybDSIHeqsOIbr3nUrQ27g3+0II1EmIP3oUBgSYOYRoIjfvM6FeN1sJxslu8sjxnGCvGUGvhj7tM9nLw35vd9FfTIAAFgBAHAKNV4bJOjROY7hvV/UiJSDfGCaIupBxB3j4JFsEmdQBG7f9VB9t1+KrLiVFRJZbeAB8hxB8O5c106r3o/+Z5e6u0pMDhPFB7T2JTrZS4TlJI8RHiND4LR0GpjptRGyS4WfyKtUpW17UeVPN+8pq2HLTdbmI6Pvz5IgyYnQ5bzPAyPsISucwgghwm0bxqPOy+i0ayNyTr+8wGnF4wBMxHFWGpa3l9E9PByJ0O+yqNONU1KuEn8JS8Z4Kj5ffBXUq54+qsA4j6/zTmi2LT6H4pS6hS6o42WMxH5vkpudbQkHx+azTm3SrqOIdw+KRnoZJ9AakgaphnA2kH0MceKprVnOGVoIJse7keK1DXJOYiAO9V0HNbJLSSTIECI5laOnuvog12L4XTS5A6GyiBcwEO9kGEdicW502ju+CENK0kwrqYW2PMy2uUn8zLtkt/HpR/eU/42r6Bwx7IXm3QfodmLa9VpAsWNOp3hxt5DxXpdNkBJ62cJSUYdjUoTS5JynUU6RGA1JMlKAE4AiDcKn9zZuaB4K0lJRcU+qAodgWHVg8khgmflCulJR9qHhAUHAMPuj1TN2bTGjB6olJR9mv8AlX4ACt2bTGjQPNRbsqkBAbA4Sfqi0xKPYr/lX4IAF2xqJMll+8/VB1eiOEcS51BhJMkmZnjrqtclJWQiofKsfQi4p9UZQ6KYUaUGev1UT0Rwn9wz1+q10lNSa7nPbh4X4GG7otgtDSpWse1p62U/6I4PTqKd917+t1zm3ujFeo/HFlMkV62z3sAOHy1G0DR60uLjmbHVugSJkcSiNobHx9RzH5g57MVUqUwRTDKTOrxjKLx25cIr4cObE/huMGS5xvl5D24eEbzeiWEGlCn5fzTP6KYPU4elbeW6LAqYLaYNMte90U6ZcC+k0Cp+90XvYW9YQ6MP17c0wQQNYjZ2HTxQdX/epcwimaTc1N7rB7aoJGUScrDEBvaMRdG+XkPbh4RIdFsE7ShRI0s0FL+iOD/5el/kC5ro30cxeHosAbkd1GEoP/EpNcHU6js+U05BphlR5kxUJgB3Cxmy9oVKZFZ1TMDsx0Csxod1fVnHAZHWlzXEaA7tV3fLyd2R8G+eiWE/5el/kHcE1PothQQW0aXEHI36LIxuAx73w45qRr087Q5oDqP7zUc4AE2Z+6mm0t1LhI0zFtjYHaJFFuIqFg6tjKha5ktijWY8jKTNXrTQe1wtlaRxBN8vIbY+DrGUw3gNymuVr4PHdXh4INVppuqnrGloLalBj8oeJl9EYg6wC9wgktcOpKiSHSTSkugGhIpkkAJJJJcAYJ0kkAIJ0ySAEVEpJIAgUkkkAOE6SSAEkkkgBKJSSQBAqJSSQBFMUkl0B0ySSAEkkkgD/9k="/>
          <p:cNvSpPr>
            <a:spLocks noChangeAspect="1" noChangeArrowheads="1"/>
          </p:cNvSpPr>
          <p:nvPr/>
        </p:nvSpPr>
        <p:spPr bwMode="auto">
          <a:xfrm>
            <a:off x="68263" y="-762000"/>
            <a:ext cx="1200150" cy="16002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pic>
        <p:nvPicPr>
          <p:cNvPr id="30728" name="Picture 8" descr="http://www.bgml.chytrak.cz/vytvory/helca_kolaz_45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5984" y="357166"/>
            <a:ext cx="4714908" cy="628654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6" name="Picture 2" descr="http://img.fler.cz/products/d2/5/2/5262/65667/65667-1245946185-m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4" y="1285860"/>
            <a:ext cx="4000528" cy="4000528"/>
          </a:xfrm>
          <a:prstGeom prst="rect">
            <a:avLst/>
          </a:prstGeom>
          <a:noFill/>
        </p:spPr>
      </p:pic>
      <p:pic>
        <p:nvPicPr>
          <p:cNvPr id="31748" name="Picture 4" descr="http://img.fler.cz/products/d2/2/8/2864/236557/236557-1239264545-m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786314" y="142852"/>
            <a:ext cx="3286148" cy="3286148"/>
          </a:xfrm>
          <a:prstGeom prst="rect">
            <a:avLst/>
          </a:prstGeom>
          <a:noFill/>
        </p:spPr>
      </p:pic>
      <p:pic>
        <p:nvPicPr>
          <p:cNvPr id="31750" name="Picture 6" descr="http://img.fler.cz/products/d2/2/3/23490/288879/1277989958-m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786314" y="3500414"/>
            <a:ext cx="3357586" cy="335758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0" name="Picture 2" descr="http://archiv.neviditelnypes.lidovky.cz/paleta/000228a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348" y="785794"/>
            <a:ext cx="3431157" cy="4597750"/>
          </a:xfrm>
          <a:prstGeom prst="rect">
            <a:avLst/>
          </a:prstGeom>
          <a:noFill/>
        </p:spPr>
      </p:pic>
      <p:sp>
        <p:nvSpPr>
          <p:cNvPr id="4" name="Obdélník 3"/>
          <p:cNvSpPr/>
          <p:nvPr/>
        </p:nvSpPr>
        <p:spPr>
          <a:xfrm>
            <a:off x="4357686" y="571480"/>
            <a:ext cx="4572000" cy="147732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cs-CZ" b="1" dirty="0" smtClean="0"/>
              <a:t>Jiří Kolář</a:t>
            </a:r>
            <a:r>
              <a:rPr lang="cs-CZ" dirty="0" smtClean="0"/>
              <a:t> (24.září 1914 Protivín – 11.srpna 2002 Praha) byl český básník a výtvarník známý po celém světě, a to především díky svým kolážím a experimentálnímu umění.</a:t>
            </a:r>
            <a:endParaRPr lang="cs-CZ" dirty="0"/>
          </a:p>
        </p:txBody>
      </p:sp>
      <p:pic>
        <p:nvPicPr>
          <p:cNvPr id="4098" name="Picture 2" descr="http://www.eucebnice.cz/literatura/kolar/avantgarda_provazky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643438" y="2214554"/>
            <a:ext cx="3238504" cy="3643318"/>
          </a:xfrm>
          <a:prstGeom prst="rect">
            <a:avLst/>
          </a:prstGeom>
          <a:noFill/>
          <a:ln w="19050">
            <a:solidFill>
              <a:schemeClr val="accent6">
                <a:lumMod val="60000"/>
                <a:lumOff val="40000"/>
              </a:schemeClr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2" descr="http://www.jjkubat.cz/img/nove1/kytara_pro_kolar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43042" y="142852"/>
            <a:ext cx="4572032" cy="646070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1357290" y="2143116"/>
            <a:ext cx="764386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dirty="0" smtClean="0">
                <a:hlinkClick r:id="rId2"/>
              </a:rPr>
              <a:t> </a:t>
            </a:r>
            <a:r>
              <a:rPr lang="cs-CZ" dirty="0" smtClean="0"/>
              <a:t>http://www.</a:t>
            </a:r>
            <a:r>
              <a:rPr lang="cs-CZ" dirty="0" err="1" smtClean="0"/>
              <a:t>cmvu.cz</a:t>
            </a:r>
            <a:r>
              <a:rPr lang="cs-CZ" dirty="0" smtClean="0"/>
              <a:t>/cz1991c1835/</a:t>
            </a:r>
            <a:r>
              <a:rPr lang="cs-CZ" dirty="0" err="1" smtClean="0"/>
              <a:t>asamblz</a:t>
            </a:r>
            <a:r>
              <a:rPr lang="cs-CZ" dirty="0" smtClean="0"/>
              <a:t>-technika/</a:t>
            </a:r>
            <a:endParaRPr lang="cs-CZ" dirty="0"/>
          </a:p>
        </p:txBody>
      </p:sp>
      <p:sp>
        <p:nvSpPr>
          <p:cNvPr id="3" name="TextovéPole 2"/>
          <p:cNvSpPr txBox="1"/>
          <p:nvPr/>
        </p:nvSpPr>
        <p:spPr>
          <a:xfrm>
            <a:off x="1285852" y="1214422"/>
            <a:ext cx="45720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Zdroje:</a:t>
            </a:r>
            <a:endParaRPr lang="cs-CZ" sz="2400" dirty="0"/>
          </a:p>
        </p:txBody>
      </p:sp>
      <p:sp>
        <p:nvSpPr>
          <p:cNvPr id="4" name="TextovéPole 3"/>
          <p:cNvSpPr txBox="1"/>
          <p:nvPr/>
        </p:nvSpPr>
        <p:spPr>
          <a:xfrm>
            <a:off x="1428728" y="1714488"/>
            <a:ext cx="44291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dirty="0" err="1" smtClean="0"/>
              <a:t>Google.cz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Asambláž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dirty="0" smtClean="0"/>
              <a:t>Vv, 7.ročník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dirty="0" smtClean="0"/>
              <a:t>Mgr. Zdenka Meškánová 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ZŠ, Týn nad Vltavou, Malá Strana</a:t>
            </a:r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délník 5"/>
          <p:cNvSpPr/>
          <p:nvPr/>
        </p:nvSpPr>
        <p:spPr>
          <a:xfrm>
            <a:off x="428596" y="785794"/>
            <a:ext cx="8286808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4000" u="sng" dirty="0" smtClean="0"/>
              <a:t>Téma</a:t>
            </a:r>
            <a:r>
              <a:rPr lang="cs-CZ" sz="4000" dirty="0" smtClean="0"/>
              <a:t>:  Technická fantazie</a:t>
            </a:r>
            <a:br>
              <a:rPr lang="cs-CZ" sz="4000" dirty="0" smtClean="0"/>
            </a:br>
            <a:r>
              <a:rPr lang="cs-CZ" sz="4000" u="sng" dirty="0" smtClean="0"/>
              <a:t>Úkol</a:t>
            </a:r>
            <a:r>
              <a:rPr lang="cs-CZ" sz="4000" dirty="0" smtClean="0"/>
              <a:t>:    Pochopit a využít výrazové možnosti materiálu</a:t>
            </a:r>
          </a:p>
          <a:p>
            <a:r>
              <a:rPr lang="cs-CZ" sz="4000" u="sng" dirty="0" smtClean="0"/>
              <a:t>Námět</a:t>
            </a:r>
            <a:r>
              <a:rPr lang="cs-CZ" sz="4000" dirty="0" smtClean="0"/>
              <a:t>: Plošná kompozice dekorativního charakteru</a:t>
            </a:r>
          </a:p>
          <a:p>
            <a:r>
              <a:rPr lang="cs-CZ" sz="4000" u="sng" dirty="0" smtClean="0"/>
              <a:t>Technika</a:t>
            </a:r>
            <a:r>
              <a:rPr lang="cs-CZ" sz="4000" dirty="0" smtClean="0"/>
              <a:t>: Asambláž</a:t>
            </a:r>
          </a:p>
          <a:p>
            <a:endParaRPr lang="cs-CZ" sz="4000" dirty="0" smtClean="0"/>
          </a:p>
          <a:p>
            <a:r>
              <a:rPr lang="cs-CZ" sz="4000" dirty="0" smtClean="0"/>
              <a:t>           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928662" y="1142984"/>
            <a:ext cx="7643866" cy="44627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cs-CZ" sz="3200" b="1" u="sng" dirty="0" smtClean="0">
                <a:solidFill>
                  <a:srgbClr val="FF0000"/>
                </a:solidFill>
              </a:rPr>
              <a:t>Asambláž</a:t>
            </a:r>
            <a:r>
              <a:rPr lang="cs-CZ" sz="2800" dirty="0" smtClean="0"/>
              <a:t> (z francouzského </a:t>
            </a:r>
            <a:r>
              <a:rPr lang="cs-CZ" sz="2800" i="1" dirty="0" err="1" smtClean="0"/>
              <a:t>assemblage</a:t>
            </a:r>
            <a:r>
              <a:rPr lang="cs-CZ" sz="2800" dirty="0" smtClean="0"/>
              <a:t>) je výtvarná technika, která dává dvojrozměrnému obrazu třetí, prostorovou dimenzi. Dalo by se říci, že je třírozměrnou obdobou koláže. Byla vynalezena dadaisty. Používají ji i surrealisté</a:t>
            </a:r>
          </a:p>
          <a:p>
            <a:r>
              <a:rPr lang="cs-CZ" sz="2800" dirty="0" smtClean="0"/>
              <a:t>Plocha obrazu není pojednána pouze malířsky, ale jsou na ní navíc různými technologickými postupy fixovány další předměty nebo jejich části, např. lisováním, vázáním, svářením, nýtováním.</a:t>
            </a:r>
            <a:endParaRPr lang="cs-CZ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428596" y="142852"/>
            <a:ext cx="7929618" cy="67151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cs-CZ" sz="2000" dirty="0" smtClean="0"/>
              <a:t>Ve výtvarném umění </a:t>
            </a:r>
            <a:r>
              <a:rPr lang="cs-CZ" sz="2000" i="1" dirty="0" smtClean="0">
                <a:solidFill>
                  <a:srgbClr val="FF0000"/>
                </a:solidFill>
              </a:rPr>
              <a:t>dvacátého století </a:t>
            </a:r>
            <a:r>
              <a:rPr lang="cs-CZ" sz="2000" dirty="0" smtClean="0"/>
              <a:t>se s termínem </a:t>
            </a:r>
            <a:r>
              <a:rPr lang="cs-CZ" sz="2000" i="1" dirty="0" smtClean="0">
                <a:solidFill>
                  <a:srgbClr val="FF0000"/>
                </a:solidFill>
              </a:rPr>
              <a:t>asambláž</a:t>
            </a:r>
            <a:r>
              <a:rPr lang="cs-CZ" sz="2000" dirty="0" smtClean="0"/>
              <a:t> setkáváme poměrně často. Nejde však v pravém smyslu o další techniku výtvarného umění, ale spíš o pracovní postup či metodu, které autoři používají k vytváření trojrozměrných děl na principu montáží různého charakteru. </a:t>
            </a:r>
          </a:p>
          <a:p>
            <a:pPr algn="just"/>
            <a:r>
              <a:rPr lang="cs-CZ" sz="2000" dirty="0" smtClean="0"/>
              <a:t>Používanými materiály mohou být prakticky </a:t>
            </a:r>
            <a:r>
              <a:rPr lang="cs-CZ" sz="2000" b="1" dirty="0" smtClean="0">
                <a:solidFill>
                  <a:srgbClr val="00B050"/>
                </a:solidFill>
              </a:rPr>
              <a:t>jakékoli nalezené či jinak získané předměty, textilie, dřevo, sklo, písek atd</a:t>
            </a:r>
            <a:r>
              <a:rPr lang="cs-CZ" sz="2000" dirty="0" smtClean="0"/>
              <a:t>., </a:t>
            </a:r>
            <a:r>
              <a:rPr lang="cs-CZ" sz="2000" dirty="0" smtClean="0">
                <a:solidFill>
                  <a:srgbClr val="00B050"/>
                </a:solidFill>
              </a:rPr>
              <a:t>nalepované, svařované, sbíjené či jinak fixované na podkladovou plochu.</a:t>
            </a:r>
            <a:r>
              <a:rPr lang="cs-CZ" sz="2000" dirty="0" smtClean="0"/>
              <a:t> Konečný výsledek má charakter reliéfu. Může docházet k nepřeberným kombinacím použití materiálů, a tak se v souvislosti s termínem asambláž někdy můžeme setkat s termínem kombinovaná technika. </a:t>
            </a:r>
          </a:p>
          <a:p>
            <a:pPr algn="just"/>
            <a:r>
              <a:rPr lang="cs-CZ" sz="2000" dirty="0" smtClean="0"/>
              <a:t>Francouzské slovo „assembler“ lze přeložit jako </a:t>
            </a:r>
            <a:r>
              <a:rPr lang="cs-CZ" sz="2000" dirty="0" smtClean="0">
                <a:solidFill>
                  <a:srgbClr val="FF0000"/>
                </a:solidFill>
              </a:rPr>
              <a:t>„sestavit“ </a:t>
            </a:r>
            <a:r>
              <a:rPr lang="cs-CZ" sz="2000" dirty="0" smtClean="0"/>
              <a:t>a takový překlad vlastně vystihuje podstatu asambláže. U zrodu asambláží jistě stála </a:t>
            </a:r>
            <a:r>
              <a:rPr lang="cs-CZ" sz="2000" dirty="0" smtClean="0">
                <a:solidFill>
                  <a:srgbClr val="FF0000"/>
                </a:solidFill>
              </a:rPr>
              <a:t>kolá</a:t>
            </a:r>
            <a:r>
              <a:rPr lang="cs-CZ" sz="2000" dirty="0" smtClean="0"/>
              <a:t>ž, která si však zachovává výsadně plošný charakter. Existují příklady, kdy autor touto metodou vytvořil dílo, kde použil principu asambláže, ale sestavené elementy nejsou fixovány na podklad – vytvářejí autonomní artefakt v prostoru. V takových případech se vžil ve dvacátém století termín akumulace. Za příklad uveďme francouzského umělce </a:t>
            </a:r>
            <a:r>
              <a:rPr lang="cs-CZ" sz="2000" dirty="0" err="1" smtClean="0"/>
              <a:t>Armana</a:t>
            </a:r>
            <a:r>
              <a:rPr lang="cs-CZ" sz="2000" dirty="0" smtClean="0"/>
              <a:t> s jeho proslulou sérií akumulací vytvořených z houslí či jejich fragmentů.</a:t>
            </a:r>
            <a:endParaRPr lang="cs-CZ" sz="2000" dirty="0"/>
          </a:p>
        </p:txBody>
      </p:sp>
      <p:sp>
        <p:nvSpPr>
          <p:cNvPr id="3" name="Obdélník 2"/>
          <p:cNvSpPr/>
          <p:nvPr/>
        </p:nvSpPr>
        <p:spPr>
          <a:xfrm>
            <a:off x="6357950" y="6429396"/>
            <a:ext cx="2363147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1400" i="1" dirty="0" smtClean="0"/>
              <a:t>5.12.2008 / text </a:t>
            </a:r>
            <a:r>
              <a:rPr lang="cs-CZ" sz="1400" i="1" dirty="0" err="1" smtClean="0"/>
              <a:t>Olaf</a:t>
            </a:r>
            <a:r>
              <a:rPr lang="cs-CZ" sz="1400" i="1" dirty="0" smtClean="0"/>
              <a:t> </a:t>
            </a:r>
            <a:r>
              <a:rPr lang="cs-CZ" sz="1400" i="1" dirty="0" err="1" smtClean="0"/>
              <a:t>Hanel</a:t>
            </a:r>
            <a:r>
              <a:rPr lang="cs-CZ" sz="1400" i="1" dirty="0" smtClean="0"/>
              <a:t> </a:t>
            </a:r>
            <a:endParaRPr lang="cs-CZ" sz="14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1" name="Picture 5" descr="http://www.bgml.chytrak.cz/vytvory/robert_kolaz_45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85918" y="642918"/>
            <a:ext cx="4429126" cy="5905501"/>
          </a:xfrm>
          <a:prstGeom prst="rect">
            <a:avLst/>
          </a:prstGeom>
          <a:noFill/>
        </p:spPr>
      </p:pic>
      <p:sp>
        <p:nvSpPr>
          <p:cNvPr id="3" name="Obdélník 2"/>
          <p:cNvSpPr/>
          <p:nvPr/>
        </p:nvSpPr>
        <p:spPr>
          <a:xfrm>
            <a:off x="357158" y="214290"/>
            <a:ext cx="292419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800" b="1" i="1" dirty="0" smtClean="0">
                <a:solidFill>
                  <a:schemeClr val="accent6">
                    <a:lumMod val="75000"/>
                  </a:schemeClr>
                </a:solidFill>
              </a:rPr>
              <a:t>Ukázky námětů: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2" descr="http://jarnemec.com/jaroslavnemec/kat_04/555_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928670"/>
            <a:ext cx="8545646" cy="514653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2" descr="http://ces.mkcr.cz/cz/img/5/6/0/p1756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57290" y="1142984"/>
            <a:ext cx="6849744" cy="471490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2" descr="http://i.idnes.cz/10/042/gal/CHU326fb6_arova_opustena_mladosti_ma_1403x195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3108" y="214290"/>
            <a:ext cx="4267200" cy="59626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Nový objekt - Prezentace aplikace Microsoft Office PowerPoint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Nový objekt - Prezentace aplikace Microsoft Office PowerPoint</Template>
  <TotalTime>50</TotalTime>
  <Words>175</Words>
  <Application>Microsoft Office PowerPoint</Application>
  <PresentationFormat>Předvádění na obrazovce (4:3)</PresentationFormat>
  <Paragraphs>25</Paragraphs>
  <Slides>14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7" baseType="lpstr">
      <vt:lpstr>Arial</vt:lpstr>
      <vt:lpstr>Calibri</vt:lpstr>
      <vt:lpstr>Nový objekt - Prezentace aplikace Microsoft Office PowerPoint</vt:lpstr>
      <vt:lpstr>Nové modulové výukové a inovativní programy - zvýšení kvality ve vzdělávání  </vt:lpstr>
      <vt:lpstr>Asambláž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ZŠ Týn nad Vltavou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Nové modulové výukové a inovativní programy - zvýšení kvality ve vzdělávání  </dc:title>
  <dc:creator>Ředitelka</dc:creator>
  <cp:lastModifiedBy>Marcela Kubátová</cp:lastModifiedBy>
  <cp:revision>8</cp:revision>
  <dcterms:created xsi:type="dcterms:W3CDTF">2011-03-29T08:21:44Z</dcterms:created>
  <dcterms:modified xsi:type="dcterms:W3CDTF">2015-02-26T08:43:07Z</dcterms:modified>
</cp:coreProperties>
</file>