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  <p:sldMasterId id="2147483756" r:id="rId2"/>
  </p:sldMasterIdLst>
  <p:sldIdLst>
    <p:sldId id="258" r:id="rId3"/>
    <p:sldId id="259" r:id="rId4"/>
    <p:sldId id="257" r:id="rId5"/>
    <p:sldId id="260" r:id="rId6"/>
    <p:sldId id="261" r:id="rId7"/>
    <p:sldId id="266" r:id="rId8"/>
    <p:sldId id="256" r:id="rId9"/>
    <p:sldId id="262" r:id="rId10"/>
    <p:sldId id="263" r:id="rId11"/>
    <p:sldId id="264" r:id="rId12"/>
    <p:sldId id="265" r:id="rId13"/>
    <p:sldId id="267" r:id="rId14"/>
    <p:sldId id="271" r:id="rId15"/>
    <p:sldId id="272" r:id="rId16"/>
    <p:sldId id="268" r:id="rId17"/>
    <p:sldId id="270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D25A-B6C2-4A04-B11C-0A84F79EA77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7C7-A4CB-4CCA-A25E-C1C137257E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D25A-B6C2-4A04-B11C-0A84F79EA77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7C7-A4CB-4CCA-A25E-C1C137257E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D25A-B6C2-4A04-B11C-0A84F79EA77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7C7-A4CB-4CCA-A25E-C1C137257E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D25A-B6C2-4A04-B11C-0A84F79EA77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490E7C7-A4CB-4CCA-A25E-C1C137257E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D25A-B6C2-4A04-B11C-0A84F79EA77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490E7C7-A4CB-4CCA-A25E-C1C137257E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D25A-B6C2-4A04-B11C-0A84F79EA77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7C7-A4CB-4CCA-A25E-C1C137257E6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D25A-B6C2-4A04-B11C-0A84F79EA77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7C7-A4CB-4CCA-A25E-C1C137257E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D25A-B6C2-4A04-B11C-0A84F79EA77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490E7C7-A4CB-4CCA-A25E-C1C137257E6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D25A-B6C2-4A04-B11C-0A84F79EA77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7C7-A4CB-4CCA-A25E-C1C137257E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D25A-B6C2-4A04-B11C-0A84F79EA77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7C7-A4CB-4CCA-A25E-C1C137257E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D25A-B6C2-4A04-B11C-0A84F79EA77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7C7-A4CB-4CCA-A25E-C1C137257E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D25A-B6C2-4A04-B11C-0A84F79EA77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7C7-A4CB-4CCA-A25E-C1C137257E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D25A-B6C2-4A04-B11C-0A84F79EA77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7C7-A4CB-4CCA-A25E-C1C137257E6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D25A-B6C2-4A04-B11C-0A84F79EA77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7C7-A4CB-4CCA-A25E-C1C137257E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D25A-B6C2-4A04-B11C-0A84F79EA77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7C7-A4CB-4CCA-A25E-C1C137257E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D25A-B6C2-4A04-B11C-0A84F79EA77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7C7-A4CB-4CCA-A25E-C1C137257E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D25A-B6C2-4A04-B11C-0A84F79EA77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7C7-A4CB-4CCA-A25E-C1C137257E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D25A-B6C2-4A04-B11C-0A84F79EA77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7C7-A4CB-4CCA-A25E-C1C137257E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D25A-B6C2-4A04-B11C-0A84F79EA77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7C7-A4CB-4CCA-A25E-C1C137257E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D25A-B6C2-4A04-B11C-0A84F79EA77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7C7-A4CB-4CCA-A25E-C1C137257E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D25A-B6C2-4A04-B11C-0A84F79EA77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7C7-A4CB-4CCA-A25E-C1C137257E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D25A-B6C2-4A04-B11C-0A84F79EA77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7C7-A4CB-4CCA-A25E-C1C137257E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0D25A-B6C2-4A04-B11C-0A84F79EA77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0E7C7-A4CB-4CCA-A25E-C1C137257E6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290D25A-B6C2-4A04-B11C-0A84F79EA77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490E7C7-A4CB-4CCA-A25E-C1C137257E6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em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1517"/>
          </a:xfrm>
        </p:spPr>
        <p:txBody>
          <a:bodyPr>
            <a:normAutofit fontScale="90000"/>
          </a:bodyPr>
          <a:lstStyle/>
          <a:p>
            <a:r>
              <a:rPr lang="cs-CZ" sz="4000" b="1" i="1" dirty="0" smtClean="0"/>
              <a:t>Nové modulové výukové a inovativní programy - zvýšení kvality ve vzdělávání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28728" y="3929066"/>
            <a:ext cx="6400800" cy="971560"/>
          </a:xfrm>
        </p:spPr>
        <p:txBody>
          <a:bodyPr>
            <a:normAutofit/>
          </a:bodyPr>
          <a:lstStyle/>
          <a:p>
            <a:r>
              <a:rPr lang="cs-CZ" sz="2400" dirty="0"/>
              <a:t>Tento projekt je spolufinancován Evropským sociálním fondem a státním rozpočtem ČR</a:t>
            </a:r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ZŠ, Týn nad Vltavou, Malá Strana</a:t>
            </a:r>
            <a:endParaRPr lang="cs-CZ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857356" y="500042"/>
            <a:ext cx="5653088" cy="785813"/>
            <a:chOff x="1410" y="1686"/>
            <a:chExt cx="8902" cy="1238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</p:spPr>
        </p:pic>
      </p:grpSp>
      <p:sp>
        <p:nvSpPr>
          <p:cNvPr id="10" name="TextovéPole 9"/>
          <p:cNvSpPr txBox="1"/>
          <p:nvPr/>
        </p:nvSpPr>
        <p:spPr>
          <a:xfrm>
            <a:off x="2285984" y="1285860"/>
            <a:ext cx="5072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INVESTICE DO ROZVOJE </a:t>
            </a:r>
            <a:r>
              <a:rPr lang="cs-CZ" sz="1200" dirty="0" smtClean="0"/>
              <a:t>VZDĚLÁVÁNÍ</a:t>
            </a:r>
            <a:endParaRPr lang="cs-CZ" sz="12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450061" y="3632929"/>
            <a:ext cx="2743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CZ.1.07/1.1.10/01.0063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ývojový diagram: magnetický disk 3"/>
          <p:cNvSpPr/>
          <p:nvPr/>
        </p:nvSpPr>
        <p:spPr>
          <a:xfrm>
            <a:off x="1857356" y="1643050"/>
            <a:ext cx="1643074" cy="3643338"/>
          </a:xfrm>
          <a:prstGeom prst="flowChartMagneticDisk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Vzniklý válec na jedné straně nastřihneme asi 1 cm hluboko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 rot="10800000" flipV="1">
            <a:off x="785786" y="5786454"/>
            <a:ext cx="7758138" cy="1071546"/>
          </a:xfrm>
          <a:ln w="28575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cs-CZ" dirty="0" smtClean="0"/>
              <a:t>Rozevřením nástřihů vytvoříme místo pro vlepení vajíčka – budoucí hlavičky loutky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1643050"/>
            <a:ext cx="5786478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Obrázek 6" descr="Bez názvu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8550" y="1500174"/>
            <a:ext cx="5505450" cy="413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Nyní již zbývá jen hlavičku dotvořit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04800" y="1928802"/>
            <a:ext cx="8686800" cy="4151323"/>
          </a:xfrm>
        </p:spPr>
        <p:txBody>
          <a:bodyPr/>
          <a:lstStyle/>
          <a:p>
            <a:r>
              <a:rPr lang="cs-CZ" dirty="0" smtClean="0"/>
              <a:t>Můžeme použít jakýkoli materiál</a:t>
            </a:r>
          </a:p>
          <a:p>
            <a:r>
              <a:rPr lang="cs-CZ" dirty="0" smtClean="0"/>
              <a:t>Není třeba dotvářet mnoha prvky, často stačí jen několik podstatných charakteristických prvků</a:t>
            </a:r>
          </a:p>
          <a:p>
            <a:r>
              <a:rPr lang="cs-CZ" dirty="0" smtClean="0"/>
              <a:t>Např. pro vytvoření následující loutky nám stačilo pouze 5 prvků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IMG_019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496" y="642918"/>
            <a:ext cx="4018387" cy="5357850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571472" y="714356"/>
            <a:ext cx="34290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u="sng" dirty="0" smtClean="0">
                <a:solidFill>
                  <a:schemeClr val="accent1">
                    <a:lumMod val="75000"/>
                  </a:schemeClr>
                </a:solidFill>
              </a:rPr>
              <a:t>počítejte se mnou: </a:t>
            </a:r>
          </a:p>
          <a:p>
            <a:r>
              <a:rPr lang="cs-CZ" sz="2400" dirty="0" smtClean="0"/>
              <a:t>oči, knír, copánek, klobouček, šaty</a:t>
            </a:r>
          </a:p>
          <a:p>
            <a:r>
              <a:rPr lang="cs-CZ" sz="2400" dirty="0" smtClean="0">
                <a:solidFill>
                  <a:srgbClr val="00B050"/>
                </a:solidFill>
              </a:rPr>
              <a:t>( osoba vůbec nemusí mít uši, ústa…) </a:t>
            </a:r>
            <a:endParaRPr lang="cs-CZ" sz="2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IMG_018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08" y="714356"/>
            <a:ext cx="4357718" cy="58102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IMG_018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46" y="287738"/>
            <a:ext cx="4448352" cy="59273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000100" y="2357430"/>
            <a:ext cx="70723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 smtClean="0">
                <a:solidFill>
                  <a:srgbClr val="FF0000"/>
                </a:solidFill>
              </a:rPr>
              <a:t>STYLIZACE = ZJEDNODUŠENÍ</a:t>
            </a:r>
            <a:endParaRPr lang="cs-CZ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Wikipedia</a:t>
            </a:r>
            <a:endParaRPr lang="cs-CZ" dirty="0" smtClean="0"/>
          </a:p>
          <a:p>
            <a:r>
              <a:rPr lang="cs-CZ" dirty="0" smtClean="0"/>
              <a:t>Fotografie loutek vytvořených žáky školy </a:t>
            </a:r>
          </a:p>
          <a:p>
            <a:pPr>
              <a:buNone/>
            </a:pPr>
            <a:r>
              <a:rPr lang="cs-CZ" dirty="0" smtClean="0"/>
              <a:t>    z archivu Mgr. Zdenky </a:t>
            </a:r>
            <a:r>
              <a:rPr lang="cs-CZ" dirty="0" err="1" smtClean="0"/>
              <a:t>Meškánové</a:t>
            </a:r>
            <a:endParaRPr lang="cs-CZ" dirty="0" smtClean="0"/>
          </a:p>
          <a:p>
            <a:r>
              <a:rPr lang="cs-CZ" dirty="0" smtClean="0"/>
              <a:t>Fotografie z Městského muzea</a:t>
            </a:r>
          </a:p>
          <a:p>
            <a:pPr>
              <a:buNone/>
            </a:pPr>
            <a:r>
              <a:rPr lang="cs-CZ" dirty="0" smtClean="0"/>
              <a:t>    v Týně nad Vltavou s dovolením vedení muzea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Výroba jednoduchého prstového maňáska</a:t>
            </a:r>
            <a:br>
              <a:rPr lang="cs-CZ" dirty="0" smtClean="0"/>
            </a:b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err="1" smtClean="0"/>
              <a:t>Vv</a:t>
            </a:r>
            <a:r>
              <a:rPr lang="cs-CZ" b="1" dirty="0" smtClean="0"/>
              <a:t> – 6.ročník</a:t>
            </a:r>
            <a:endParaRPr lang="cs-CZ" dirty="0" smtClean="0"/>
          </a:p>
          <a:p>
            <a:r>
              <a:rPr lang="cs-CZ" dirty="0" smtClean="0"/>
              <a:t>Mgr. Zdenka </a:t>
            </a:r>
            <a:r>
              <a:rPr lang="cs-CZ" dirty="0" err="1" smtClean="0"/>
              <a:t>Meškánová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Výroba jednoduchého prstového maňáska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Potřeby:    vyfouklé vajíčko</a:t>
            </a:r>
          </a:p>
          <a:p>
            <a:pPr>
              <a:buNone/>
            </a:pPr>
            <a:r>
              <a:rPr lang="cs-CZ" dirty="0" smtClean="0"/>
              <a:t>                    náčrtkový papír</a:t>
            </a:r>
          </a:p>
          <a:p>
            <a:pPr>
              <a:buNone/>
            </a:pPr>
            <a:r>
              <a:rPr lang="cs-CZ" dirty="0" smtClean="0"/>
              <a:t>                    zbytky látek různého materiálu</a:t>
            </a:r>
          </a:p>
          <a:p>
            <a:pPr>
              <a:buNone/>
            </a:pPr>
            <a:r>
              <a:rPr lang="cs-CZ" dirty="0" smtClean="0"/>
              <a:t>                    drobné předměty na doplnění, např.        </a:t>
            </a:r>
          </a:p>
          <a:p>
            <a:pPr>
              <a:buNone/>
            </a:pPr>
            <a:r>
              <a:rPr lang="cs-CZ" dirty="0" smtClean="0"/>
              <a:t>                    knoflíky, patenty, korálky, kousky  </a:t>
            </a:r>
          </a:p>
          <a:p>
            <a:pPr>
              <a:buNone/>
            </a:pPr>
            <a:r>
              <a:rPr lang="cs-CZ" dirty="0" smtClean="0"/>
              <a:t>                    korku, zbytky vlny</a:t>
            </a:r>
          </a:p>
          <a:p>
            <a:pPr>
              <a:buNone/>
            </a:pPr>
            <a:r>
              <a:rPr lang="cs-CZ" dirty="0" smtClean="0"/>
              <a:t>                     jehla a nit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85918" y="4929198"/>
            <a:ext cx="5486400" cy="56673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vltavotýnský rodák Otto </a:t>
            </a:r>
            <a:r>
              <a:rPr lang="cs-CZ" dirty="0" err="1" smtClean="0"/>
              <a:t>Rödla</a:t>
            </a:r>
            <a:r>
              <a:rPr lang="cs-CZ" dirty="0" smtClean="0"/>
              <a:t> /1903 – 1983/, pedagog, hudební skladatel, profesor DAMU</a:t>
            </a:r>
            <a:endParaRPr lang="cs-CZ" dirty="0"/>
          </a:p>
        </p:txBody>
      </p:sp>
      <p:pic>
        <p:nvPicPr>
          <p:cNvPr id="5" name="Zástupný symbol pro obrázek 4" descr="IMG_0048.jpg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lum bright="30000" contrast="40000"/>
          </a:blip>
          <a:srcRect/>
          <a:stretch>
            <a:fillRect/>
          </a:stretch>
        </p:blipFill>
        <p:spPr/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85918" y="5500702"/>
            <a:ext cx="5486400" cy="804862"/>
          </a:xfrm>
        </p:spPr>
        <p:txBody>
          <a:bodyPr>
            <a:normAutofit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Inspirace pro nás:</a:t>
            </a:r>
            <a:endParaRPr lang="cs-CZ" sz="3600" dirty="0"/>
          </a:p>
        </p:txBody>
      </p:sp>
      <p:pic>
        <p:nvPicPr>
          <p:cNvPr id="7" name="Zástupný symbol pro obrázek 6" descr="IMG_0047.jpg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lum bright="30000" contrast="30000"/>
          </a:blip>
          <a:srcRect/>
          <a:stretch>
            <a:fillRect/>
          </a:stretch>
        </p:blipFill>
        <p:spPr/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57356" y="5357826"/>
            <a:ext cx="5486400" cy="804862"/>
          </a:xfrm>
        </p:spPr>
        <p:txBody>
          <a:bodyPr>
            <a:noAutofit/>
          </a:bodyPr>
          <a:lstStyle/>
          <a:p>
            <a:r>
              <a:rPr lang="cs-CZ" sz="2400" dirty="0" smtClean="0"/>
              <a:t>Všimneme si,  jak jsou vytvořeny hlavičky osob i zvířat , posazení základního vejčitého tvaru , doplnění typickými prvky</a:t>
            </a:r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571472" y="285728"/>
            <a:ext cx="2143140" cy="45005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5357818" y="428604"/>
            <a:ext cx="2571768" cy="4286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Můžeme vytvořit různé loutky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Pohádkové bytosti - čarodějnice, vodník, čert, drak, kašpárek …..</a:t>
            </a:r>
          </a:p>
          <a:p>
            <a:r>
              <a:rPr lang="cs-CZ" dirty="0" smtClean="0"/>
              <a:t>Osoby – dědeček, kuchař, houslista, zvědavý kluk, nafoukaná madam…..</a:t>
            </a:r>
          </a:p>
          <a:p>
            <a:r>
              <a:rPr lang="cs-CZ" dirty="0" smtClean="0"/>
              <a:t>Zvířátka – žába, prasátko, kachna, myška, opice, pes, kočička ……..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2357453"/>
          </a:xfrm>
        </p:spPr>
        <p:txBody>
          <a:bodyPr/>
          <a:lstStyle/>
          <a:p>
            <a:r>
              <a:rPr lang="cs-CZ" dirty="0" smtClean="0"/>
              <a:t>Základem pro hlavu naší loutky bude vyfouklé vajíčko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Elipsa 6"/>
          <p:cNvSpPr/>
          <p:nvPr/>
        </p:nvSpPr>
        <p:spPr>
          <a:xfrm>
            <a:off x="3357554" y="3071810"/>
            <a:ext cx="2357454" cy="285752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posazení hlavičky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Vyjádří loutku – její vlastnosti, podobu</a:t>
            </a:r>
            <a:endParaRPr lang="cs-CZ" dirty="0"/>
          </a:p>
        </p:txBody>
      </p:sp>
      <p:sp>
        <p:nvSpPr>
          <p:cNvPr id="4" name="Elipsa 3"/>
          <p:cNvSpPr/>
          <p:nvPr/>
        </p:nvSpPr>
        <p:spPr>
          <a:xfrm rot="3428966">
            <a:off x="3282311" y="2209393"/>
            <a:ext cx="2357454" cy="285752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Elipsa 4"/>
          <p:cNvSpPr/>
          <p:nvPr/>
        </p:nvSpPr>
        <p:spPr>
          <a:xfrm rot="20913461">
            <a:off x="6189334" y="2277119"/>
            <a:ext cx="2357454" cy="285752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Elipsa 5"/>
          <p:cNvSpPr/>
          <p:nvPr/>
        </p:nvSpPr>
        <p:spPr>
          <a:xfrm>
            <a:off x="428596" y="2571744"/>
            <a:ext cx="2357454" cy="285752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Elipsa 6"/>
          <p:cNvSpPr/>
          <p:nvPr/>
        </p:nvSpPr>
        <p:spPr>
          <a:xfrm rot="16200000">
            <a:off x="4607719" y="4536289"/>
            <a:ext cx="2357454" cy="285752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Krček vytvoříme stočením pruhu papíru na prst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214546" y="2357430"/>
            <a:ext cx="5072098" cy="25003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hnutá šipka doprava 4"/>
          <p:cNvSpPr/>
          <p:nvPr/>
        </p:nvSpPr>
        <p:spPr>
          <a:xfrm>
            <a:off x="1285852" y="3000372"/>
            <a:ext cx="857256" cy="92869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</TotalTime>
  <Words>310</Words>
  <Application>Microsoft Office PowerPoint</Application>
  <PresentationFormat>Předvádění na obrazovce (4:3)</PresentationFormat>
  <Paragraphs>45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Arial</vt:lpstr>
      <vt:lpstr>Calibri</vt:lpstr>
      <vt:lpstr>Franklin Gothic Book</vt:lpstr>
      <vt:lpstr>Franklin Gothic Medium</vt:lpstr>
      <vt:lpstr>Wingdings 2</vt:lpstr>
      <vt:lpstr>Motiv sady Office</vt:lpstr>
      <vt:lpstr>Cesta</vt:lpstr>
      <vt:lpstr>Nové modulové výukové a inovativní programy - zvýšení kvality ve vzdělávání  </vt:lpstr>
      <vt:lpstr>Výroba jednoduchého prstového maňáska  </vt:lpstr>
      <vt:lpstr>Výroba jednoduchého prstového maňáska</vt:lpstr>
      <vt:lpstr>vltavotýnský rodák Otto Rödla /1903 – 1983/, pedagog, hudební skladatel, profesor DAMU</vt:lpstr>
      <vt:lpstr>Inspirace pro nás:</vt:lpstr>
      <vt:lpstr>Můžeme vytvořit různé loutky</vt:lpstr>
      <vt:lpstr>Základem pro hlavu naší loutky bude vyfouklé vajíčko</vt:lpstr>
      <vt:lpstr>Možnosti posazení hlavičky</vt:lpstr>
      <vt:lpstr>Krček vytvoříme stočením pruhu papíru na prst</vt:lpstr>
      <vt:lpstr>Vzniklý válec na jedné straně nastřihneme asi 1 cm hluboko</vt:lpstr>
      <vt:lpstr>Nyní již zbývá jen hlavičku dotvořit</vt:lpstr>
      <vt:lpstr>Prezentace aplikace PowerPoint</vt:lpstr>
      <vt:lpstr>Prezentace aplikace PowerPoint</vt:lpstr>
      <vt:lpstr>Prezentace aplikace PowerPoint</vt:lpstr>
      <vt:lpstr>Prezentace aplikace PowerPoint</vt:lpstr>
      <vt:lpstr>Zdroje:</vt:lpstr>
    </vt:vector>
  </TitlesOfParts>
  <Company>ZŠ Týn nad Vltavou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Ředitelka</dc:creator>
  <cp:lastModifiedBy>Marcela Kubátová</cp:lastModifiedBy>
  <cp:revision>37</cp:revision>
  <dcterms:created xsi:type="dcterms:W3CDTF">2010-04-12T13:28:21Z</dcterms:created>
  <dcterms:modified xsi:type="dcterms:W3CDTF">2015-02-26T08:41:10Z</dcterms:modified>
</cp:coreProperties>
</file>