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8" r:id="rId4"/>
    <p:sldId id="269" r:id="rId5"/>
    <p:sldId id="256" r:id="rId6"/>
    <p:sldId id="257" r:id="rId7"/>
    <p:sldId id="261" r:id="rId8"/>
    <p:sldId id="260" r:id="rId9"/>
    <p:sldId id="273" r:id="rId10"/>
    <p:sldId id="277" r:id="rId11"/>
    <p:sldId id="263" r:id="rId12"/>
    <p:sldId id="262" r:id="rId13"/>
    <p:sldId id="258" r:id="rId14"/>
    <p:sldId id="275" r:id="rId15"/>
    <p:sldId id="276" r:id="rId16"/>
    <p:sldId id="274" r:id="rId17"/>
    <p:sldId id="259" r:id="rId18"/>
    <p:sldId id="267" r:id="rId19"/>
    <p:sldId id="278" r:id="rId20"/>
    <p:sldId id="265" r:id="rId21"/>
    <p:sldId id="264" r:id="rId22"/>
    <p:sldId id="27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35" autoAdjust="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A0D8C-FBE1-4B96-B00C-B3CF76E7BA45}" type="datetimeFigureOut">
              <a:rPr lang="cs-CZ" smtClean="0"/>
              <a:pPr/>
              <a:t>26.2.2015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7030B-FCDA-41F3-A1C9-FEB0F1CC144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otogalerie.odkazynaweb.cz/" TargetMode="External"/><Relationship Id="rId2" Type="http://schemas.openxmlformats.org/officeDocument/2006/relationships/hyperlink" Target="http://www.ekobydleni.eu/vetrna-energie/umela-stebla-jako-sberace-vetrne-energi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1517"/>
          </a:xfrm>
        </p:spPr>
        <p:txBody>
          <a:bodyPr>
            <a:normAutofit fontScale="90000"/>
          </a:bodyPr>
          <a:lstStyle/>
          <a:p>
            <a:r>
              <a:rPr lang="cs-CZ" sz="4000" b="1" i="1" dirty="0" smtClean="0"/>
              <a:t>Nové modulové výukové a inovativní programy - zvýšení kvality ve vzdělávání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971560"/>
          </a:xfrm>
        </p:spPr>
        <p:txBody>
          <a:bodyPr>
            <a:normAutofit/>
          </a:bodyPr>
          <a:lstStyle/>
          <a:p>
            <a:r>
              <a:rPr lang="cs-CZ" sz="2400" dirty="0"/>
              <a:t>Tento projekt je spolufinancován Evropským sociálním fondem a státním rozpočtem ČR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857356" y="500042"/>
            <a:ext cx="5653088" cy="785813"/>
            <a:chOff x="1410" y="1686"/>
            <a:chExt cx="8902" cy="12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0" y="1831"/>
              <a:ext cx="1217" cy="1042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00" y="1758"/>
              <a:ext cx="1438" cy="1166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5" y="1686"/>
              <a:ext cx="1401" cy="1054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81" y="1795"/>
              <a:ext cx="2138" cy="100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095" y="1758"/>
              <a:ext cx="1217" cy="938"/>
            </a:xfrm>
            <a:prstGeom prst="rect">
              <a:avLst/>
            </a:prstGeom>
            <a:noFill/>
          </p:spPr>
        </p:pic>
      </p:grpSp>
      <p:sp>
        <p:nvSpPr>
          <p:cNvPr id="10" name="TextovéPole 9"/>
          <p:cNvSpPr txBox="1"/>
          <p:nvPr/>
        </p:nvSpPr>
        <p:spPr>
          <a:xfrm>
            <a:off x="2285984" y="1285860"/>
            <a:ext cx="5072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INVESTICE DO ROZVOJE </a:t>
            </a:r>
            <a:r>
              <a:rPr lang="cs-CZ" sz="1200" dirty="0" smtClean="0"/>
              <a:t>VZDĚLÁVÁNÍ</a:t>
            </a:r>
            <a:endParaRPr lang="cs-CZ" sz="1200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3450061" y="3632929"/>
            <a:ext cx="2743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CZ.1.07/1.1.10/01.0063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amag.cz/foto/viktork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929222" cy="4929222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42844" y="5214950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Lenka Hlaváčková </a:t>
            </a:r>
            <a:r>
              <a:rPr lang="cs-CZ" b="1" dirty="0" smtClean="0"/>
              <a:t>: Stébla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Pastel na papíře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5072066" y="4857760"/>
            <a:ext cx="3449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amag.cz</a:t>
            </a:r>
            <a:r>
              <a:rPr lang="cs-CZ" dirty="0" smtClean="0"/>
              <a:t>/</a:t>
            </a:r>
            <a:r>
              <a:rPr lang="cs-CZ" dirty="0" err="1" smtClean="0"/>
              <a:t>viktorka.html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reditelkazs\Dokumenty\Obrázky\stébla ve vět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54338" cy="564360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71472" y="6072206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Umělecká černobílá fotografie: Stébla ve větru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reditelkazs\Dokumenty\Obrázky\steb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2"/>
            <a:ext cx="5286412" cy="6619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editelkazs\Dokumenty\Obrázky\734021_2e86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3108" y="-1928850"/>
            <a:ext cx="5715000" cy="857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/>
          </a:bodyPr>
          <a:lstStyle/>
          <a:p>
            <a:pPr algn="l"/>
            <a:r>
              <a:rPr lang="cs-CZ" b="1" u="sng" dirty="0" smtClean="0">
                <a:solidFill>
                  <a:srgbClr val="FF0000"/>
                </a:solidFill>
              </a:rPr>
              <a:t>Stébla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jako objekt pozorování vědců – architektů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u="sng" dirty="0" smtClean="0"/>
              <a:t>Věže bývalého světového obchodního centra (WTC) v NY City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sng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Tahoma" pitchFamily="34" charset="0"/>
                <a:cs typeface="Tahoma" pitchFamily="34" charset="0"/>
              </a:rPr>
              <a:t>Věže bývalého světového obchodního centra (WTC) v NY City</a:t>
            </a:r>
            <a:endParaRPr kumimoji="0" lang="cs-CZ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cs-CZ" sz="2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4" name="Picture 2" descr="http://williczek.wz.cz/../wt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583419" cy="513460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85786" y="6357958"/>
            <a:ext cx="3133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http://williczek.wz.cz/wtc4.htm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286248" y="0"/>
          <a:ext cx="4500594" cy="5286387"/>
        </p:xfrm>
        <a:graphic>
          <a:graphicData uri="http://schemas.openxmlformats.org/drawingml/2006/table">
            <a:tbl>
              <a:tblPr/>
              <a:tblGrid>
                <a:gridCol w="3270069"/>
                <a:gridCol w="183559"/>
                <a:gridCol w="1046966"/>
              </a:tblGrid>
              <a:tr h="1441742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SEARS TOWER</a:t>
                      </a:r>
                      <a:endParaRPr lang="cs-CZ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cs-CZ" sz="13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33"/>
                    </a:solidFill>
                  </a:tcPr>
                </a:tc>
              </a:tr>
              <a:tr h="3844645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Tato budova vysoká 443 m byla postavena v roce 1974 v Chicagu.</a:t>
                      </a:r>
                      <a:endParaRPr lang="cs-CZ" sz="2000" dirty="0"/>
                    </a:p>
                    <a:p>
                      <a:pPr algn="ctr"/>
                      <a:r>
                        <a:rPr lang="cs-CZ" sz="2000" b="1" dirty="0"/>
                        <a:t>Nejvyšší budovou na světě byla v letech 1974 až do roku 1996, kdy toto prvenství převzaly věže Petronas Tower v Kuala Lumpuru.</a:t>
                      </a:r>
                      <a:endParaRPr lang="cs-CZ" sz="2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 descr="http://williczek.wz.cz/../searst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142900"/>
            <a:ext cx="4629150" cy="68199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357686" y="6215082"/>
            <a:ext cx="4500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http://williczek.wz.cz/sears%20tower1.htm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300" dirty="0" smtClean="0"/>
              <a:t>Architektonický Atelier DNA přichází s zajímavým konceptem nového typu větrné elektrárny. Ten nepočítá s klasickými turbínami, nýbrž s 55 metrů </a:t>
            </a:r>
            <a:r>
              <a:rPr lang="cs-CZ" sz="1400" dirty="0" smtClean="0"/>
              <a:t>Vysoké duté tyče obsahují odshora dolů piezoelektrické keramické disky. Mezi nimi jsou umístěny elektrody. Jakmile se do “stébel” opře vítr a ona se začnou vlnit ve větru, disky uvnitř o sebe začnou třít a vyrábět energii. Stébla jsou zapuštěna v betonovém základu, ve kterém se navíc nachází generátor. Ten vyrábí další energii.</a:t>
            </a:r>
            <a:br>
              <a:rPr lang="cs-CZ" sz="1400" dirty="0" smtClean="0"/>
            </a:br>
            <a:r>
              <a:rPr lang="cs-CZ" sz="1300" dirty="0" smtClean="0"/>
              <a:t>vysokými “stébly” z uhlíkových vláken. Jejich pohyb by měl vyrábět elektrickou energii. </a:t>
            </a:r>
            <a:endParaRPr lang="cs-CZ" sz="1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Documents and Settings\reditelkazs\Dokumenty\Obrázky\vetrna-steb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366000" cy="481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Přestože jde o pouhý koncept, jeho tvůrci jej propracovali do nejmenších detailů. Mysleli kromě jiného také na ukládání energie. Nezapojili však do hry klasické a drahé baterie nebo superkondenzátory, ale de-facto zmenšenou verzi přečerpávacích elektráren.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8" name="Zástupný symbol pro obrázek 7" descr="stebla-vyroba-elektriny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011" r="27011"/>
          <a:stretch>
            <a:fillRect/>
          </a:stretch>
        </p:blipFill>
        <p:spPr>
          <a:xfrm>
            <a:off x="1792288" y="285729"/>
            <a:ext cx="5351480" cy="3357586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214282" y="5214950"/>
            <a:ext cx="8501122" cy="957250"/>
          </a:xfrm>
        </p:spPr>
        <p:txBody>
          <a:bodyPr>
            <a:noAutofit/>
          </a:bodyPr>
          <a:lstStyle/>
          <a:p>
            <a:r>
              <a:rPr lang="cs-CZ" sz="1600" b="1" dirty="0" smtClean="0"/>
              <a:t>Celý návrh vznikl pro město Masdar ve Spojených arabských emirátech. Zda se někdy dočká realizace je otázkou. Postavit farmu z 1203 takových umělých stébel s průměrem od 10 do 20 cm by jistě pro arabské šejky nebylo nic zvlášť náročného. A mohli by se navíc pyšnit dalším světovým </a:t>
            </a:r>
            <a:r>
              <a:rPr lang="cs-CZ" sz="1600" b="1" dirty="0" err="1" smtClean="0"/>
              <a:t>nej</a:t>
            </a:r>
            <a:r>
              <a:rPr lang="cs-CZ" sz="1600" b="1" dirty="0" smtClean="0"/>
              <a:t>. Architekti mysleli i na estetiku a vybavili stébla LED osvětlením, které svítí podle toho kolik se vyrábí energie. Otázka ale </a:t>
            </a:r>
            <a:r>
              <a:rPr lang="cs-CZ" sz="1600" b="1" dirty="0" err="1" smtClean="0"/>
              <a:t>právěžne</a:t>
            </a:r>
            <a:r>
              <a:rPr lang="cs-CZ" sz="1600" b="1" dirty="0" smtClean="0"/>
              <a:t> zní: kolik by takový systém mohl dokázat vyrobit energie? Zejména v porovnání s klasickou větrnou turbínou.</a:t>
            </a:r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857224" y="1000108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Nejdříve si všimneme ladného tvaru stébla formou zajímavé metody frotáže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8662" y="2500306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Frotáž </a:t>
            </a:r>
            <a:r>
              <a:rPr lang="cs-CZ" sz="3200" dirty="0" smtClean="0"/>
              <a:t>= přenášení otisku reliéfní struktury podložky měkkou tužkou na papír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Stébla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Výtvarná výchova, 6.ročník</a:t>
            </a:r>
          </a:p>
          <a:p>
            <a:r>
              <a:rPr lang="cs-CZ" dirty="0" smtClean="0"/>
              <a:t>Mgr. Zdenka </a:t>
            </a:r>
            <a:r>
              <a:rPr lang="cs-CZ" dirty="0" err="1" smtClean="0"/>
              <a:t>Meškánová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ZŠ, Týn nad Vltavou, Malá Strana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Příběh stébla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začátku je malé zrníčko</a:t>
            </a:r>
          </a:p>
          <a:p>
            <a:r>
              <a:rPr lang="cs-CZ" dirty="0" smtClean="0"/>
              <a:t>A jak to bylo dál……..</a:t>
            </a:r>
          </a:p>
          <a:p>
            <a:r>
              <a:rPr lang="cs-CZ" dirty="0" smtClean="0"/>
              <a:t>Zkusíme si to nakreslit </a:t>
            </a:r>
          </a:p>
          <a:p>
            <a:r>
              <a:rPr lang="cs-CZ" dirty="0" smtClean="0"/>
              <a:t>----------------------------------------------------------</a:t>
            </a:r>
          </a:p>
          <a:p>
            <a:r>
              <a:rPr lang="cs-CZ" i="1" dirty="0" smtClean="0"/>
              <a:t>Pracujeme lehkou, přirozenou čárou</a:t>
            </a:r>
          </a:p>
          <a:p>
            <a:r>
              <a:rPr lang="cs-CZ" i="1" dirty="0" smtClean="0"/>
              <a:t>Každou novou čáru připojujeme navázáním na již hotovou čáru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ži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908" y="857232"/>
            <a:ext cx="2020802" cy="5214971"/>
          </a:xfrm>
          <a:prstGeom prst="rect">
            <a:avLst/>
          </a:prstGeom>
        </p:spPr>
      </p:pic>
      <p:pic>
        <p:nvPicPr>
          <p:cNvPr id="3" name="Obrázek 2" descr="zito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857364"/>
            <a:ext cx="4071966" cy="3013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ekobydleni.eu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vetrna</a:t>
            </a:r>
            <a:r>
              <a:rPr lang="cs-CZ" dirty="0" smtClean="0">
                <a:hlinkClick r:id="rId2"/>
              </a:rPr>
              <a:t>-energie/</a:t>
            </a:r>
            <a:r>
              <a:rPr lang="cs-CZ" dirty="0" err="1" smtClean="0">
                <a:hlinkClick r:id="rId2"/>
              </a:rPr>
              <a:t>umela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stebla</a:t>
            </a:r>
            <a:r>
              <a:rPr lang="cs-CZ" dirty="0" smtClean="0">
                <a:hlinkClick r:id="rId2"/>
              </a:rPr>
              <a:t>-jako-</a:t>
            </a:r>
            <a:r>
              <a:rPr lang="cs-CZ" dirty="0" err="1" smtClean="0">
                <a:hlinkClick r:id="rId2"/>
              </a:rPr>
              <a:t>sberace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vetrne</a:t>
            </a:r>
            <a:r>
              <a:rPr lang="cs-CZ" dirty="0" smtClean="0">
                <a:hlinkClick r:id="rId2"/>
              </a:rPr>
              <a:t>-energie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http://fotogalerie.odkazynaweb.cz/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28596" y="785794"/>
            <a:ext cx="82868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dirty="0" smtClean="0"/>
              <a:t>Téma</a:t>
            </a:r>
            <a:r>
              <a:rPr lang="cs-CZ" sz="4000" dirty="0" smtClean="0"/>
              <a:t>:  Zobrazování podle skutečnosti</a:t>
            </a:r>
            <a:br>
              <a:rPr lang="cs-CZ" sz="4000" dirty="0" smtClean="0"/>
            </a:br>
            <a:r>
              <a:rPr lang="cs-CZ" sz="4000" u="sng" dirty="0" smtClean="0"/>
              <a:t>Námět</a:t>
            </a:r>
            <a:r>
              <a:rPr lang="cs-CZ" sz="4000" dirty="0" smtClean="0"/>
              <a:t>: Stébla trav, obilí apod.</a:t>
            </a:r>
            <a:br>
              <a:rPr lang="cs-CZ" sz="4000" dirty="0" smtClean="0"/>
            </a:br>
            <a:r>
              <a:rPr lang="cs-CZ" sz="4000" u="sng" dirty="0" smtClean="0"/>
              <a:t>Úko</a:t>
            </a:r>
            <a:r>
              <a:rPr lang="cs-CZ" sz="4000" dirty="0" smtClean="0"/>
              <a:t>l: Výtvarně vnímat, analyzovat a  </a:t>
            </a:r>
          </a:p>
          <a:p>
            <a:r>
              <a:rPr lang="cs-CZ" sz="4000" dirty="0" smtClean="0"/>
              <a:t>          zobrazit morfologickou stavbu </a:t>
            </a:r>
          </a:p>
          <a:p>
            <a:r>
              <a:rPr lang="cs-CZ" sz="4000" dirty="0" smtClean="0"/>
              <a:t>          přírodnin, jejich růst. Výchova </a:t>
            </a:r>
          </a:p>
          <a:p>
            <a:r>
              <a:rPr lang="cs-CZ" sz="4000" dirty="0" smtClean="0"/>
              <a:t>          k ochraně přírody a tvorbě   </a:t>
            </a:r>
          </a:p>
          <a:p>
            <a:r>
              <a:rPr lang="cs-CZ" sz="4000" dirty="0" smtClean="0"/>
              <a:t>          životního prostředí</a:t>
            </a:r>
          </a:p>
          <a:p>
            <a:r>
              <a:rPr lang="cs-CZ" sz="4000" u="sng" dirty="0" smtClean="0"/>
              <a:t>Technika</a:t>
            </a:r>
            <a:r>
              <a:rPr lang="cs-CZ" sz="4000" dirty="0" smtClean="0"/>
              <a:t>: Kresba dřívkem ( perem) </a:t>
            </a:r>
          </a:p>
          <a:p>
            <a:r>
              <a:rPr lang="cs-CZ" sz="4000" dirty="0" smtClean="0"/>
              <a:t>          a tuší, frotáž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Budeme pozorovat různé druhy stébel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Trochu informací z přírodopisu: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Stéblo </a:t>
            </a:r>
            <a:r>
              <a:rPr lang="cs-CZ" dirty="0" smtClean="0"/>
              <a:t>je druh bylinného 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stonku</a:t>
            </a:r>
            <a:r>
              <a:rPr lang="cs-CZ" dirty="0" smtClean="0"/>
              <a:t>, poznáme ho podle toho, že má kolénka a je duté</a:t>
            </a:r>
          </a:p>
          <a:p>
            <a:r>
              <a:rPr lang="cs-CZ" dirty="0" smtClean="0"/>
              <a:t>Např.:</a:t>
            </a:r>
          </a:p>
          <a:p>
            <a:r>
              <a:rPr lang="cs-CZ" dirty="0" smtClean="0"/>
              <a:t>Trávy ( Ostřice)</a:t>
            </a:r>
          </a:p>
          <a:p>
            <a:r>
              <a:rPr lang="cs-CZ" dirty="0" smtClean="0"/>
              <a:t>Obilí ( žito, pšenice….)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editelkazs\Dokumenty\Obrázky\trávy, stéb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reditelkazs\Dokumenty\Obrázky\stébla pšen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5008578" cy="6349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editelkazs\Dokumenty\Obrázky\stéb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25058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5" descr="C:\Documents and Settings\reditelkazs\Dokumenty\Obrázky\stebla_fert_a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101" y="1600200"/>
            <a:ext cx="60297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/>
          </a:bodyPr>
          <a:lstStyle/>
          <a:p>
            <a:pPr algn="l"/>
            <a:r>
              <a:rPr lang="cs-CZ" b="1" u="sng" dirty="0" smtClean="0">
                <a:solidFill>
                  <a:srgbClr val="FF0000"/>
                </a:solidFill>
              </a:rPr>
              <a:t>Stébla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jako objekt pozorování výtvarníků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456</Words>
  <Application>Microsoft Office PowerPoint</Application>
  <PresentationFormat>Předvádění na obrazovce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Motiv sady Office</vt:lpstr>
      <vt:lpstr>Nové modulové výukové a inovativní programy - zvýšení kvality ve vzdělávání  </vt:lpstr>
      <vt:lpstr>Stébla </vt:lpstr>
      <vt:lpstr>Prezentace aplikace PowerPoint</vt:lpstr>
      <vt:lpstr>Budeme pozorovat různé druhy stébel</vt:lpstr>
      <vt:lpstr>Prezentace aplikace PowerPoint</vt:lpstr>
      <vt:lpstr>Prezentace aplikace PowerPoint</vt:lpstr>
      <vt:lpstr>Prezentace aplikace PowerPoint</vt:lpstr>
      <vt:lpstr>Prezentace aplikace PowerPoint</vt:lpstr>
      <vt:lpstr>Stébla  jako objekt pozorování výtvarníků</vt:lpstr>
      <vt:lpstr>Prezentace aplikace PowerPoint</vt:lpstr>
      <vt:lpstr>Prezentace aplikace PowerPoint</vt:lpstr>
      <vt:lpstr>Prezentace aplikace PowerPoint</vt:lpstr>
      <vt:lpstr>Prezentace aplikace PowerPoint</vt:lpstr>
      <vt:lpstr>Stébla  jako objekt pozorování vědců – architektů </vt:lpstr>
      <vt:lpstr>Věže bývalého světového obchodního centra (WTC) v NY City </vt:lpstr>
      <vt:lpstr>Prezentace aplikace PowerPoint</vt:lpstr>
      <vt:lpstr>Architektonický Atelier DNA přichází s zajímavým konceptem nového typu větrné elektrárny. Ten nepočítá s klasickými turbínami, nýbrž s 55 metrů Vysoké duté tyče obsahují odshora dolů piezoelektrické keramické disky. Mezi nimi jsou umístěny elektrody. Jakmile se do “stébel” opře vítr a ona se začnou vlnit ve větru, disky uvnitř o sebe začnou třít a vyrábět energii. Stébla jsou zapuštěna v betonovém základu, ve kterém se navíc nachází generátor. Ten vyrábí další energii. vysokými “stébly” z uhlíkových vláken. Jejich pohyb by měl vyrábět elektrickou energii. </vt:lpstr>
      <vt:lpstr>Přestože jde o pouhý koncept, jeho tvůrci jej propracovali do nejmenších detailů. Mysleli kromě jiného také na ukládání energie. Nezapojili však do hry klasické a drahé baterie nebo superkondenzátory, ale de-facto zmenšenou verzi přečerpávacích elektráren. </vt:lpstr>
      <vt:lpstr>Prezentace aplikace PowerPoint</vt:lpstr>
      <vt:lpstr>Příběh stébla</vt:lpstr>
      <vt:lpstr>Prezentace aplikace PowerPoint</vt:lpstr>
      <vt:lpstr>ZDROJE:</vt:lpstr>
    </vt:vector>
  </TitlesOfParts>
  <Company>ZŠ Týn nad Vltavou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Ředitelka</dc:creator>
  <cp:lastModifiedBy>Marcela Kubátová</cp:lastModifiedBy>
  <cp:revision>24</cp:revision>
  <dcterms:created xsi:type="dcterms:W3CDTF">2010-10-07T06:03:23Z</dcterms:created>
  <dcterms:modified xsi:type="dcterms:W3CDTF">2015-02-26T08:40:44Z</dcterms:modified>
</cp:coreProperties>
</file>