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9" r:id="rId5"/>
    <p:sldId id="271" r:id="rId6"/>
    <p:sldId id="266" r:id="rId7"/>
    <p:sldId id="260" r:id="rId8"/>
    <p:sldId id="256" r:id="rId9"/>
    <p:sldId id="262" r:id="rId10"/>
    <p:sldId id="257" r:id="rId11"/>
    <p:sldId id="261" r:id="rId12"/>
    <p:sldId id="258" r:id="rId13"/>
    <p:sldId id="264" r:id="rId14"/>
    <p:sldId id="268" r:id="rId15"/>
    <p:sldId id="272" r:id="rId16"/>
    <p:sldId id="263" r:id="rId17"/>
    <p:sldId id="27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87" d="100"/>
          <a:sy n="87" d="100"/>
        </p:scale>
        <p:origin x="6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CB8D0-5E61-4F22-BF7D-974B14D8CB40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66BE5-FACF-40E0-B7A5-1BEA05C55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o.mapy.cz/original?id=18809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450061" y="3632929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vaclav_manes_jose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077231"/>
            <a:ext cx="3714776" cy="3714776"/>
          </a:xfrm>
        </p:spPr>
      </p:pic>
      <p:pic>
        <p:nvPicPr>
          <p:cNvPr id="5" name="Obrázek 4" descr="Prag_-_Rathausuhr_Monatsarbei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81"/>
            <a:ext cx="9144000" cy="680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14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60129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eo/c/c7/M%C3%A1nes.Astr.horlo%C4%9Do.Juni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3566160" cy="3621024"/>
          </a:xfrm>
          <a:prstGeom prst="rect">
            <a:avLst/>
          </a:prstGeom>
          <a:noFill/>
        </p:spPr>
      </p:pic>
      <p:pic>
        <p:nvPicPr>
          <p:cNvPr id="7172" name="Picture 4" descr="http://t1.gstatic.com/images?q=tbn:ANd9GcTG_5srXdFFZHAQ4D7qMeqcUDUh0rsMlwAnU1f0tcjiymiUrHf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80" y="1844824"/>
            <a:ext cx="348155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1714480" y="542926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Josef Mánes: Ukolébavka</a:t>
            </a:r>
            <a:endParaRPr lang="cs-CZ" dirty="0"/>
          </a:p>
        </p:txBody>
      </p:sp>
      <p:pic>
        <p:nvPicPr>
          <p:cNvPr id="4" name="Zástupný symbol pro obsah 3" descr="3222136463_6e99d0e5f7_m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3846" b="3846"/>
          <a:stretch>
            <a:fillRect/>
          </a:stretch>
        </p:blipFill>
        <p:spPr>
          <a:xfrm>
            <a:off x="1309665" y="357166"/>
            <a:ext cx="638179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Zrzavý</a:t>
            </a:r>
            <a:endParaRPr lang="cs-CZ" dirty="0"/>
          </a:p>
        </p:txBody>
      </p:sp>
      <p:pic>
        <p:nvPicPr>
          <p:cNvPr id="4" name="Zástupný symbol pro obsah 3" descr="zrzav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335037"/>
            <a:ext cx="3429024" cy="3626853"/>
          </a:xfrm>
        </p:spPr>
      </p:pic>
      <p:sp>
        <p:nvSpPr>
          <p:cNvPr id="5" name="Obdélník 4"/>
          <p:cNvSpPr/>
          <p:nvPr/>
        </p:nvSpPr>
        <p:spPr>
          <a:xfrm>
            <a:off x="1043608" y="537321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Jan Zrzavý</a:t>
            </a:r>
            <a:r>
              <a:rPr lang="cs-CZ" dirty="0" smtClean="0">
                <a:solidFill>
                  <a:srgbClr val="FFFF00"/>
                </a:solidFill>
              </a:rPr>
              <a:t> ( 5.listopadu 1890 , Vadím  – Okrouhlice  u Havlíčkova Brodu – 12.října 1977, Praha) byl  český malíř, grafik, ilustrátor a scénograf, významná postava českého výtvarného umění, představitel  avantgardy nastupující </a:t>
            </a:r>
            <a:r>
              <a:rPr lang="cs-CZ" dirty="0" smtClean="0">
                <a:solidFill>
                  <a:srgbClr val="FF0000"/>
                </a:solidFill>
              </a:rPr>
              <a:t>začátkem  20.století</a:t>
            </a:r>
            <a:r>
              <a:rPr lang="cs-CZ" dirty="0" smtClean="0">
                <a:solidFill>
                  <a:srgbClr val="FFFF00"/>
                </a:solidFill>
              </a:rPr>
              <a:t>.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esky-jazyk.cz/cjl/pictures/download/jan-zrzavy-pritelky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968072" cy="5688632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1907704" y="6093296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Jan Zrzavý: Přítelkyně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471-milencivobjeti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071546"/>
            <a:ext cx="30670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wikipedie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Ze života společnosti, dětí a dospělých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VV, 6.ročník</a:t>
            </a:r>
          </a:p>
          <a:p>
            <a:r>
              <a:rPr lang="cs-CZ" dirty="0" smtClean="0"/>
              <a:t>Mgr. Zdenka </a:t>
            </a:r>
            <a:r>
              <a:rPr lang="cs-CZ" dirty="0" err="1" smtClean="0"/>
              <a:t>Meškánová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28596" y="785794"/>
            <a:ext cx="8286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u="sng" dirty="0" smtClean="0"/>
              <a:t>Téma</a:t>
            </a:r>
            <a:r>
              <a:rPr lang="cs-CZ" sz="3200" dirty="0" smtClean="0"/>
              <a:t>:  Ze života dětí, společnosti,  vlastní zážitek</a:t>
            </a:r>
            <a:br>
              <a:rPr lang="cs-CZ" sz="3200" dirty="0" smtClean="0"/>
            </a:br>
            <a:r>
              <a:rPr lang="cs-CZ" sz="3200" u="sng" dirty="0" smtClean="0"/>
              <a:t>Námět</a:t>
            </a:r>
            <a:r>
              <a:rPr lang="cs-CZ" sz="3200" dirty="0" smtClean="0"/>
              <a:t>: Rodinná setkání, oslavy, události</a:t>
            </a:r>
            <a:br>
              <a:rPr lang="cs-CZ" sz="3200" dirty="0" smtClean="0"/>
            </a:br>
            <a:r>
              <a:rPr lang="cs-CZ" sz="3200" u="sng" dirty="0" smtClean="0"/>
              <a:t>Úko</a:t>
            </a:r>
            <a:r>
              <a:rPr lang="cs-CZ" sz="3200" dirty="0" smtClean="0"/>
              <a:t>l: Rozvíjet představivost a  tvořivost na          </a:t>
            </a:r>
          </a:p>
          <a:p>
            <a:r>
              <a:rPr lang="cs-CZ" sz="3200" dirty="0" smtClean="0"/>
              <a:t>          základě zážitku a představy, vyjádřit vztah  </a:t>
            </a:r>
          </a:p>
          <a:p>
            <a:r>
              <a:rPr lang="cs-CZ" sz="3200" dirty="0" smtClean="0"/>
              <a:t>          postav na obrázku,</a:t>
            </a:r>
          </a:p>
          <a:p>
            <a:r>
              <a:rPr lang="cs-CZ" sz="3200" dirty="0" smtClean="0"/>
              <a:t>          inspirace  obrázky J. Mánesa a J. Zrzavého,</a:t>
            </a:r>
          </a:p>
          <a:p>
            <a:r>
              <a:rPr lang="cs-CZ" sz="3200" dirty="0" smtClean="0"/>
              <a:t>          seznámení s autory</a:t>
            </a:r>
          </a:p>
          <a:p>
            <a:r>
              <a:rPr lang="cs-CZ" sz="3200" u="sng" dirty="0" smtClean="0"/>
              <a:t>Technika</a:t>
            </a:r>
            <a:r>
              <a:rPr lang="cs-CZ" sz="3200" dirty="0" smtClean="0"/>
              <a:t>: Kolorovaná kresba, nebo  </a:t>
            </a:r>
          </a:p>
          <a:p>
            <a:r>
              <a:rPr lang="cs-CZ" sz="3200" dirty="0" smtClean="0"/>
              <a:t>          kresba perem a tuší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Josef Mánes</a:t>
            </a:r>
            <a:endParaRPr lang="cs-CZ" dirty="0"/>
          </a:p>
        </p:txBody>
      </p:sp>
      <p:pic>
        <p:nvPicPr>
          <p:cNvPr id="4" name="Zástupný symbol pro obsah 3" descr="0696_01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6000" y="3030681"/>
            <a:ext cx="1152000" cy="1665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35895"/>
            <a:ext cx="3286148" cy="469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285984" y="6000768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12. květen 1820 Praha – 9. prosince 1871 Praha)</a:t>
            </a:r>
          </a:p>
          <a:p>
            <a:r>
              <a:rPr lang="cs-CZ" dirty="0" smtClean="0"/>
              <a:t> byl český malíř a ilustrátor,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aha - Josef Mán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290"/>
            <a:ext cx="4698522" cy="62646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85918" y="64886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Pomník Josefa Mánesa u Mánesova mostu v Praze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2/27/Praha,_Star%C3%A9_M%C4%9Bsto,_Al%C5%A1ovo_n%C3%A1b%C5%99e%C5%BE%C3%AD,_M%C3%A1nes_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55630"/>
            <a:ext cx="4104456" cy="547260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652534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Autor pomníku: Bohuslav Kafka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1071538" y="5786454"/>
            <a:ext cx="5929354" cy="56673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  Josef Mánes: Milenci</a:t>
            </a:r>
            <a:endParaRPr lang="cs-CZ" dirty="0"/>
          </a:p>
        </p:txBody>
      </p:sp>
      <p:pic>
        <p:nvPicPr>
          <p:cNvPr id="13314" name="Picture 2" descr="http://upload.wikimedia.org/wikipedia/commons/8/88/Josef_M%C3%A1nes_-_Milenci.jpg"/>
          <p:cNvPicPr>
            <a:picLocks noChangeAspect="1" noChangeArrowheads="1"/>
          </p:cNvPicPr>
          <p:nvPr/>
        </p:nvPicPr>
        <p:blipFill>
          <a:blip r:embed="rId2" cstate="print">
            <a:lum bright="1000" contrast="28000"/>
          </a:blip>
          <a:srcRect/>
          <a:stretch>
            <a:fillRect/>
          </a:stretch>
        </p:blipFill>
        <p:spPr bwMode="auto">
          <a:xfrm>
            <a:off x="2214546" y="142852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 idx="4294967295"/>
          </p:nvPr>
        </p:nvSpPr>
        <p:spPr>
          <a:xfrm>
            <a:off x="500034" y="5500702"/>
            <a:ext cx="7786710" cy="5667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Josef Mánes: Líbánky na Hané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12000"/>
          </a:blip>
          <a:srcRect/>
          <a:stretch>
            <a:fillRect/>
          </a:stretch>
        </p:blipFill>
        <p:spPr bwMode="auto">
          <a:xfrm>
            <a:off x="2143108" y="429931"/>
            <a:ext cx="4857784" cy="484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Pražský orloj</a:t>
            </a:r>
            <a:endParaRPr lang="cs-CZ" dirty="0"/>
          </a:p>
        </p:txBody>
      </p:sp>
      <p:pic>
        <p:nvPicPr>
          <p:cNvPr id="4" name="Zástupný symbol pro obsah 3" descr="c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813465"/>
            <a:ext cx="3943340" cy="604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481</TotalTime>
  <Words>163</Words>
  <Application>Microsoft Office PowerPoint</Application>
  <PresentationFormat>Předvádění na obrazovce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sady Office</vt:lpstr>
      <vt:lpstr>Nové modulové výukové a inovativní programy - zvýšení kvality ve vzdělávání  </vt:lpstr>
      <vt:lpstr>Ze života společnosti, dětí a dospělých</vt:lpstr>
      <vt:lpstr>Prezentace aplikace PowerPoint</vt:lpstr>
      <vt:lpstr>Josef Mánes</vt:lpstr>
      <vt:lpstr>Prezentace aplikace PowerPoint</vt:lpstr>
      <vt:lpstr>Prezentace aplikace PowerPoint</vt:lpstr>
      <vt:lpstr>        Josef Mánes: Milenci</vt:lpstr>
      <vt:lpstr>Josef Mánes: Líbánky na Hané</vt:lpstr>
      <vt:lpstr>Pražský orloj</vt:lpstr>
      <vt:lpstr>Prezentace aplikace PowerPoint</vt:lpstr>
      <vt:lpstr>Prezentace aplikace PowerPoint</vt:lpstr>
      <vt:lpstr>Prezentace aplikace PowerPoint</vt:lpstr>
      <vt:lpstr>Josef Mánes: Ukolébavka</vt:lpstr>
      <vt:lpstr>Jan Zrzavý</vt:lpstr>
      <vt:lpstr>Jan Zrzavý: Přítelkyně</vt:lpstr>
      <vt:lpstr>Prezentace aplikace PowerPoint</vt:lpstr>
      <vt:lpstr>ZDROJE:</vt:lpstr>
    </vt:vector>
  </TitlesOfParts>
  <Company>ZŠ Týn nad Vltavou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Ředitelka</dc:creator>
  <cp:lastModifiedBy>Marcela Kubátová</cp:lastModifiedBy>
  <cp:revision>49</cp:revision>
  <dcterms:created xsi:type="dcterms:W3CDTF">2010-11-16T08:23:15Z</dcterms:created>
  <dcterms:modified xsi:type="dcterms:W3CDTF">2015-02-26T08:40:10Z</dcterms:modified>
</cp:coreProperties>
</file>