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E8066-9EE4-4758-9D7C-234960CF339E}" type="datetimeFigureOut">
              <a:rPr lang="cs-CZ" smtClean="0"/>
              <a:t>2.4.2010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B4277-9C15-4545-A4A5-9DAA40CDA52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7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19" Type="http://schemas.openxmlformats.org/officeDocument/2006/relationships/image" Target="../media/image74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75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19" Type="http://schemas.openxmlformats.org/officeDocument/2006/relationships/image" Target="../media/image92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František </a:t>
            </a:r>
            <a:r>
              <a:rPr lang="cs-CZ" dirty="0" err="1" smtClean="0"/>
              <a:t>Běloun</a:t>
            </a:r>
            <a:r>
              <a:rPr lang="cs-CZ" dirty="0" smtClean="0"/>
              <a:t> a kolektiv</a:t>
            </a:r>
            <a:br>
              <a:rPr lang="cs-CZ" dirty="0" smtClean="0"/>
            </a:br>
            <a:r>
              <a:rPr lang="cs-CZ" dirty="0" smtClean="0"/>
              <a:t>Sbírka úloh z matematiky pro základní školy</a:t>
            </a:r>
            <a:br>
              <a:rPr lang="cs-CZ" dirty="0" smtClean="0"/>
            </a:br>
            <a:r>
              <a:rPr lang="cs-CZ" dirty="0" smtClean="0"/>
              <a:t>SPN, 1985</a:t>
            </a:r>
          </a:p>
          <a:p>
            <a:r>
              <a:rPr lang="cs-CZ" dirty="0" smtClean="0"/>
              <a:t>intervaly rýsovány v </a:t>
            </a:r>
            <a:r>
              <a:rPr lang="cs-CZ" dirty="0" err="1" smtClean="0"/>
              <a:t>ActivStudiu</a:t>
            </a:r>
            <a:endParaRPr lang="cs-CZ" dirty="0" smtClean="0"/>
          </a:p>
          <a:p>
            <a:r>
              <a:rPr lang="cs-CZ" dirty="0" smtClean="0"/>
              <a:t>zápisy provedeny v MS Word 2007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Soustavy nerovnic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z matematiky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Řešení soustav dvou lineárních nerovnic o jedné neznámé: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řešením prvé nerovnice určíme množinu hodnot proměnné, pro které je prvá nerovnice splněna</a:t>
            </a:r>
          </a:p>
          <a:p>
            <a:r>
              <a:rPr lang="cs-CZ" dirty="0" smtClean="0"/>
              <a:t>řešením druhé nerovnice určíme množinu hodnot proměnné, pro které je druhá nerovnice splněna</a:t>
            </a:r>
          </a:p>
          <a:p>
            <a:r>
              <a:rPr lang="cs-CZ" dirty="0" smtClean="0"/>
              <a:t>utvoříme </a:t>
            </a:r>
            <a:r>
              <a:rPr lang="cs-CZ" b="1" i="1" dirty="0" smtClean="0"/>
              <a:t>průnik</a:t>
            </a:r>
            <a:r>
              <a:rPr lang="cs-CZ" dirty="0" smtClean="0"/>
              <a:t> řešení prvé nerovnice s řešením druhé nerovnice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Řešte soustavu nerovnic: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214422"/>
            <a:ext cx="1266825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857496"/>
            <a:ext cx="1076325" cy="266700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3286124"/>
            <a:ext cx="676275" cy="266700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714752"/>
            <a:ext cx="723900" cy="266700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714752"/>
            <a:ext cx="1352550" cy="26670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643050"/>
            <a:ext cx="1476375" cy="5143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857496"/>
            <a:ext cx="1733550" cy="2667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3286124"/>
            <a:ext cx="981075" cy="2667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3714752"/>
            <a:ext cx="723900" cy="26670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3714752"/>
            <a:ext cx="1162050" cy="266700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257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2838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3371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428868"/>
            <a:ext cx="1266825" cy="266700"/>
          </a:xfrm>
          <a:prstGeom prst="rect">
            <a:avLst/>
          </a:prstGeom>
          <a:noFill/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285992"/>
            <a:ext cx="1476375" cy="514350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5786454"/>
            <a:ext cx="3543300" cy="266700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0298" y="4429132"/>
            <a:ext cx="42957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785794"/>
            <a:ext cx="16192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571744"/>
            <a:ext cx="561975" cy="266700"/>
          </a:xfrm>
          <a:prstGeom prst="rect">
            <a:avLst/>
          </a:prstGeom>
          <a:noFill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1285860"/>
            <a:ext cx="20002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143116"/>
            <a:ext cx="1752600" cy="266700"/>
          </a:xfrm>
          <a:prstGeom prst="rect">
            <a:avLst/>
          </a:prstGeom>
          <a:noFill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2643182"/>
            <a:ext cx="981075" cy="266700"/>
          </a:xfrm>
          <a:prstGeom prst="rect">
            <a:avLst/>
          </a:prstGeom>
          <a:noFill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143248"/>
            <a:ext cx="904875" cy="266700"/>
          </a:xfrm>
          <a:prstGeom prst="rect">
            <a:avLst/>
          </a:prstGeom>
          <a:noFill/>
        </p:spPr>
      </p:pic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643314"/>
            <a:ext cx="1362075" cy="266700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143116"/>
            <a:ext cx="1619250" cy="266700"/>
          </a:xfrm>
          <a:prstGeom prst="rect">
            <a:avLst/>
          </a:prstGeom>
          <a:noFill/>
        </p:spPr>
      </p:pic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0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1171575" cy="266700"/>
          </a:xfrm>
          <a:prstGeom prst="rect">
            <a:avLst/>
          </a:prstGeom>
          <a:noFill/>
        </p:spPr>
      </p:pic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56" name="Picture 2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14546" y="4429132"/>
            <a:ext cx="4591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7" name="Picture 2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5715016"/>
            <a:ext cx="3552825" cy="266700"/>
          </a:xfrm>
          <a:prstGeom prst="rect">
            <a:avLst/>
          </a:prstGeom>
          <a:noFill/>
        </p:spPr>
      </p:pic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571480"/>
            <a:ext cx="1381125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857364"/>
            <a:ext cx="1066800" cy="266700"/>
          </a:xfrm>
          <a:prstGeom prst="rect">
            <a:avLst/>
          </a:prstGeom>
          <a:noFill/>
        </p:spPr>
      </p:pic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285992"/>
            <a:ext cx="666750" cy="266700"/>
          </a:xfrm>
          <a:prstGeom prst="rect">
            <a:avLst/>
          </a:prstGeom>
          <a:noFill/>
        </p:spPr>
      </p:pic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643182"/>
            <a:ext cx="542925" cy="514350"/>
          </a:xfrm>
          <a:prstGeom prst="rect">
            <a:avLst/>
          </a:prstGeom>
          <a:noFill/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286124"/>
            <a:ext cx="714375" cy="266700"/>
          </a:xfrm>
          <a:prstGeom prst="rect">
            <a:avLst/>
          </a:prstGeom>
          <a:noFill/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786190"/>
            <a:ext cx="1333500" cy="266700"/>
          </a:xfrm>
          <a:prstGeom prst="rect">
            <a:avLst/>
          </a:prstGeom>
          <a:noFill/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071546"/>
            <a:ext cx="2352675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1785926"/>
            <a:ext cx="1981200" cy="266700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2285992"/>
            <a:ext cx="1190625" cy="266700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786058"/>
            <a:ext cx="962025" cy="266700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3214686"/>
            <a:ext cx="876300" cy="514350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3714752"/>
            <a:ext cx="752475" cy="514350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4357694"/>
            <a:ext cx="1466850" cy="266700"/>
          </a:xfrm>
          <a:prstGeom prst="rect">
            <a:avLst/>
          </a:prstGeom>
          <a:noFill/>
        </p:spPr>
      </p:pic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1771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257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2838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3371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3886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440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466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84" name="Picture 2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28794" y="4500570"/>
            <a:ext cx="45624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85" name="Picture 29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857892"/>
            <a:ext cx="4143375" cy="266700"/>
          </a:xfrm>
          <a:prstGeom prst="rect">
            <a:avLst/>
          </a:prstGeom>
          <a:noFill/>
        </p:spPr>
      </p:pic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571480"/>
            <a:ext cx="778674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Řešte soustavu nerovnic v množině reálných čísel:</a:t>
            </a:r>
            <a:endParaRPr lang="cs-CZ" dirty="0"/>
          </a:p>
        </p:txBody>
      </p:sp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1285860"/>
            <a:ext cx="1905000" cy="514350"/>
          </a:xfrm>
          <a:prstGeom prst="rect">
            <a:avLst/>
          </a:prstGeom>
          <a:noFill/>
        </p:spPr>
      </p:pic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071678"/>
            <a:ext cx="1076325" cy="514350"/>
          </a:xfrm>
          <a:prstGeom prst="rect">
            <a:avLst/>
          </a:prstGeom>
          <a:noFill/>
        </p:spPr>
      </p:pic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857496"/>
            <a:ext cx="1390650" cy="266700"/>
          </a:xfrm>
          <a:prstGeom prst="rect">
            <a:avLst/>
          </a:prstGeom>
          <a:noFill/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357562"/>
            <a:ext cx="1076325" cy="266700"/>
          </a:xfrm>
          <a:prstGeom prst="rect">
            <a:avLst/>
          </a:prstGeom>
          <a:noFill/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857628"/>
            <a:ext cx="809625" cy="266700"/>
          </a:xfrm>
          <a:prstGeom prst="rect">
            <a:avLst/>
          </a:prstGeom>
          <a:noFill/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286256"/>
            <a:ext cx="676275" cy="514350"/>
          </a:xfrm>
          <a:prstGeom prst="rect">
            <a:avLst/>
          </a:prstGeom>
          <a:noFill/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429132"/>
            <a:ext cx="1466850" cy="266700"/>
          </a:xfrm>
          <a:prstGeom prst="rect">
            <a:avLst/>
          </a:prstGeom>
          <a:noFill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071678"/>
            <a:ext cx="952500" cy="514350"/>
          </a:xfrm>
          <a:prstGeom prst="rect">
            <a:avLst/>
          </a:prstGeom>
          <a:noFill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857496"/>
            <a:ext cx="1209675" cy="266700"/>
          </a:xfrm>
          <a:prstGeom prst="rect">
            <a:avLst/>
          </a:prstGeom>
          <a:noFill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3357562"/>
            <a:ext cx="847725" cy="266700"/>
          </a:xfrm>
          <a:prstGeom prst="rect">
            <a:avLst/>
          </a:prstGeom>
          <a:noFill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857628"/>
            <a:ext cx="895350" cy="266700"/>
          </a:xfrm>
          <a:prstGeom prst="rect">
            <a:avLst/>
          </a:prstGeom>
          <a:noFill/>
        </p:spPr>
      </p:pic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357694"/>
            <a:ext cx="1343025" cy="266700"/>
          </a:xfrm>
          <a:prstGeom prst="rect">
            <a:avLst/>
          </a:prstGeom>
          <a:noFill/>
        </p:spPr>
      </p:pic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85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2800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358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3848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0" y="4381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6" name="Picture 2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5984" y="4929198"/>
            <a:ext cx="47434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07" name="Picture 27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6143644"/>
            <a:ext cx="4124325" cy="266700"/>
          </a:xfrm>
          <a:prstGeom prst="rect">
            <a:avLst/>
          </a:prstGeom>
          <a:noFill/>
        </p:spPr>
      </p:pic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57224" y="642918"/>
            <a:ext cx="728667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Pro které hodnoty je zlomek </a:t>
            </a:r>
            <a:r>
              <a:rPr lang="cs-CZ" b="1" i="1" dirty="0" smtClean="0"/>
              <a:t>záporný</a:t>
            </a:r>
            <a:r>
              <a:rPr lang="cs-CZ" dirty="0" smtClean="0"/>
              <a:t>?</a:t>
            </a:r>
          </a:p>
          <a:p>
            <a:r>
              <a:rPr lang="cs-CZ" dirty="0" smtClean="0"/>
              <a:t>1/ čitatel je kladný a jmenovatel je záporný</a:t>
            </a:r>
          </a:p>
          <a:p>
            <a:r>
              <a:rPr lang="cs-CZ" dirty="0" smtClean="0"/>
              <a:t>2/ čitatel je záporný a jmenovatel je kladný</a:t>
            </a:r>
            <a:endParaRPr lang="cs-CZ" dirty="0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714488"/>
            <a:ext cx="657225" cy="561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428868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786058"/>
            <a:ext cx="685800" cy="266700"/>
          </a:xfrm>
          <a:prstGeom prst="rect">
            <a:avLst/>
          </a:prstGeom>
          <a:noFill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143248"/>
            <a:ext cx="552450" cy="514350"/>
          </a:xfrm>
          <a:prstGeom prst="rect">
            <a:avLst/>
          </a:prstGeom>
          <a:noFill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714752"/>
            <a:ext cx="1066800" cy="523875"/>
          </a:xfrm>
          <a:prstGeom prst="rect">
            <a:avLst/>
          </a:prstGeom>
          <a:noFill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428868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786058"/>
            <a:ext cx="1028700" cy="266700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143248"/>
            <a:ext cx="733425" cy="266700"/>
          </a:xfrm>
          <a:prstGeom prst="rect">
            <a:avLst/>
          </a:prstGeom>
          <a:noFill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571876"/>
            <a:ext cx="1181100" cy="266700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066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3390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31" name="Picture 2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500306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1530" name="Picture 2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928934"/>
            <a:ext cx="685800" cy="266700"/>
          </a:xfrm>
          <a:prstGeom prst="rect">
            <a:avLst/>
          </a:prstGeom>
          <a:noFill/>
        </p:spPr>
      </p:pic>
      <p:pic>
        <p:nvPicPr>
          <p:cNvPr id="21529" name="Picture 2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286124"/>
            <a:ext cx="552450" cy="514350"/>
          </a:xfrm>
          <a:prstGeom prst="rect">
            <a:avLst/>
          </a:prstGeom>
          <a:noFill/>
        </p:spPr>
      </p:pic>
      <p:pic>
        <p:nvPicPr>
          <p:cNvPr id="21528" name="Picture 2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3857628"/>
            <a:ext cx="1219200" cy="523875"/>
          </a:xfrm>
          <a:prstGeom prst="rect">
            <a:avLst/>
          </a:prstGeom>
          <a:noFill/>
        </p:spPr>
      </p:pic>
      <p:pic>
        <p:nvPicPr>
          <p:cNvPr id="21527" name="Picture 2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2500306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1526" name="Picture 22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2928934"/>
            <a:ext cx="1028700" cy="266700"/>
          </a:xfrm>
          <a:prstGeom prst="rect">
            <a:avLst/>
          </a:prstGeom>
          <a:noFill/>
        </p:spPr>
      </p:pic>
      <p:pic>
        <p:nvPicPr>
          <p:cNvPr id="21525" name="Picture 21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3357562"/>
            <a:ext cx="733425" cy="266700"/>
          </a:xfrm>
          <a:prstGeom prst="rect">
            <a:avLst/>
          </a:prstGeom>
          <a:noFill/>
        </p:spPr>
      </p:pic>
      <p:pic>
        <p:nvPicPr>
          <p:cNvPr id="21524" name="Picture 20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3857628"/>
            <a:ext cx="1352550" cy="266700"/>
          </a:xfrm>
          <a:prstGeom prst="rect">
            <a:avLst/>
          </a:prstGeom>
          <a:noFill/>
        </p:spPr>
      </p:pic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0" y="2028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0" y="2295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0" y="2562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0" y="2828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0" y="3095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41" name="Picture 37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929198"/>
            <a:ext cx="5972175" cy="1047750"/>
          </a:xfrm>
          <a:prstGeom prst="rect">
            <a:avLst/>
          </a:prstGeom>
          <a:noFill/>
        </p:spPr>
      </p:pic>
      <p:sp>
        <p:nvSpPr>
          <p:cNvPr id="21543" name="Rectangle 39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57224" y="642918"/>
            <a:ext cx="728667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Pro které hodnoty je zlomek </a:t>
            </a:r>
            <a:r>
              <a:rPr lang="cs-CZ" b="1" i="1" dirty="0" smtClean="0"/>
              <a:t>kladný</a:t>
            </a:r>
            <a:r>
              <a:rPr lang="cs-CZ" dirty="0" smtClean="0"/>
              <a:t>?</a:t>
            </a:r>
          </a:p>
          <a:p>
            <a:r>
              <a:rPr lang="cs-CZ" dirty="0" smtClean="0"/>
              <a:t>1/ čitatel je kladný a jmenovatel je kladný</a:t>
            </a:r>
          </a:p>
          <a:p>
            <a:r>
              <a:rPr lang="cs-CZ" dirty="0" smtClean="0"/>
              <a:t>2/ čitatel je záporný a jmenovatel je záporný</a:t>
            </a:r>
            <a:endParaRPr lang="cs-CZ" dirty="0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1857364"/>
            <a:ext cx="657225" cy="5143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643182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000372"/>
            <a:ext cx="685800" cy="266700"/>
          </a:xfrm>
          <a:prstGeom prst="rect">
            <a:avLst/>
          </a:prstGeom>
          <a:noFill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357562"/>
            <a:ext cx="733425" cy="266700"/>
          </a:xfrm>
          <a:prstGeom prst="rect">
            <a:avLst/>
          </a:prstGeom>
          <a:noFill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786190"/>
            <a:ext cx="1181100" cy="266700"/>
          </a:xfrm>
          <a:prstGeom prst="rect">
            <a:avLst/>
          </a:prstGeom>
          <a:noFill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643182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000372"/>
            <a:ext cx="1028700" cy="266700"/>
          </a:xfrm>
          <a:prstGeom prst="rect">
            <a:avLst/>
          </a:prstGeom>
          <a:noFill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3357562"/>
            <a:ext cx="857250" cy="266700"/>
          </a:xfrm>
          <a:prstGeom prst="rect">
            <a:avLst/>
          </a:prstGeom>
          <a:noFill/>
        </p:spPr>
      </p:pic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786190"/>
            <a:ext cx="1485900" cy="266700"/>
          </a:xfrm>
          <a:prstGeom prst="rect">
            <a:avLst/>
          </a:prstGeom>
          <a:noFill/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1771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257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2838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55" name="Picture 2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2643182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2554" name="Picture 2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000372"/>
            <a:ext cx="685800" cy="266700"/>
          </a:xfrm>
          <a:prstGeom prst="rect">
            <a:avLst/>
          </a:prstGeom>
          <a:noFill/>
        </p:spPr>
      </p:pic>
      <p:pic>
        <p:nvPicPr>
          <p:cNvPr id="22553" name="Picture 2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3357562"/>
            <a:ext cx="733425" cy="266700"/>
          </a:xfrm>
          <a:prstGeom prst="rect">
            <a:avLst/>
          </a:prstGeom>
          <a:noFill/>
        </p:spPr>
      </p:pic>
      <p:pic>
        <p:nvPicPr>
          <p:cNvPr id="22552" name="Picture 2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3786190"/>
            <a:ext cx="1352550" cy="266700"/>
          </a:xfrm>
          <a:prstGeom prst="rect">
            <a:avLst/>
          </a:prstGeom>
          <a:noFill/>
        </p:spPr>
      </p:pic>
      <p:pic>
        <p:nvPicPr>
          <p:cNvPr id="22551" name="Picture 2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2643182"/>
            <a:ext cx="1085850" cy="266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22550" name="Picture 22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3071810"/>
            <a:ext cx="1028700" cy="266700"/>
          </a:xfrm>
          <a:prstGeom prst="rect">
            <a:avLst/>
          </a:prstGeom>
          <a:noFill/>
        </p:spPr>
      </p:pic>
      <p:pic>
        <p:nvPicPr>
          <p:cNvPr id="22549" name="Picture 21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3429000"/>
            <a:ext cx="857250" cy="266700"/>
          </a:xfrm>
          <a:prstGeom prst="rect">
            <a:avLst/>
          </a:prstGeom>
          <a:noFill/>
        </p:spPr>
      </p:pic>
      <p:pic>
        <p:nvPicPr>
          <p:cNvPr id="22548" name="Picture 20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3786190"/>
            <a:ext cx="1314450" cy="266700"/>
          </a:xfrm>
          <a:prstGeom prst="rect">
            <a:avLst/>
          </a:prstGeom>
          <a:noFill/>
        </p:spPr>
      </p:pic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65" name="Picture 37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000636"/>
            <a:ext cx="5972175" cy="533400"/>
          </a:xfrm>
          <a:prstGeom prst="rect">
            <a:avLst/>
          </a:prstGeom>
          <a:noFill/>
        </p:spPr>
      </p:pic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154</Words>
  <Application>Microsoft Office PowerPoint</Application>
  <PresentationFormat>Předvádění na obrazovce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Soustavy nerovnic</vt:lpstr>
      <vt:lpstr>Řešení soustav dvou lineárních nerovnic o jedné neznámé:</vt:lpstr>
      <vt:lpstr>Řešte soustavu nerovnic:</vt:lpstr>
      <vt:lpstr>Snímek 5</vt:lpstr>
      <vt:lpstr>Snímek 6</vt:lpstr>
      <vt:lpstr>Snímek 7</vt:lpstr>
      <vt:lpstr>Snímek 8</vt:lpstr>
      <vt:lpstr>Snímek 9</vt:lpstr>
      <vt:lpstr>Zdroje: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Guest</cp:lastModifiedBy>
  <cp:revision>18</cp:revision>
  <dcterms:created xsi:type="dcterms:W3CDTF">2010-04-02T10:52:33Z</dcterms:created>
  <dcterms:modified xsi:type="dcterms:W3CDTF">2010-04-02T12:12:38Z</dcterms:modified>
</cp:coreProperties>
</file>