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B3E81-3889-4E6D-9F04-6D7AF3B50E38}" type="datetimeFigureOut">
              <a:rPr lang="cs-CZ" smtClean="0"/>
              <a:pPr/>
              <a:t>21.12.2009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C19D5-8F09-4677-BDF4-0656077D6AC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2" name="TextovéPole 11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3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Lomené výrazy – složený lomený výraz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Matematika 9.ročník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Úprava obecně: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214554"/>
            <a:ext cx="2333625" cy="8667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857628"/>
            <a:ext cx="1819275" cy="3048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 rot="16200000" flipH="1">
            <a:off x="1285852" y="3357562"/>
            <a:ext cx="1000132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>
            <a:endCxn id="1028" idx="0"/>
          </p:cNvCxnSpPr>
          <p:nvPr/>
        </p:nvCxnSpPr>
        <p:spPr>
          <a:xfrm rot="16200000" flipH="1">
            <a:off x="1847828" y="3224214"/>
            <a:ext cx="928694" cy="3381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 rot="16200000" flipH="1">
            <a:off x="2500298" y="3357562"/>
            <a:ext cx="1000132" cy="14287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4714876" y="2500306"/>
            <a:ext cx="3643338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Zlomková čára představuje dělení, tedy hlavní zlomkovou čáru změníme na dělení.</a:t>
            </a:r>
          </a:p>
          <a:p>
            <a:r>
              <a:rPr lang="cs-CZ" dirty="0" smtClean="0"/>
              <a:t>Dělení se dále změní na násobení a dělitel se převrátí.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Rychlá úprava složeného zlomku: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071678"/>
            <a:ext cx="180975" cy="866775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071670" y="22859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</a:t>
            </a:r>
            <a:r>
              <a:rPr lang="cs-CZ" dirty="0" smtClean="0"/>
              <a:t>nitřní členy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500562" y="228599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vnější členy</a:t>
            </a:r>
            <a:endParaRPr lang="cs-CZ" dirty="0"/>
          </a:p>
        </p:txBody>
      </p:sp>
      <p:sp>
        <p:nvSpPr>
          <p:cNvPr id="8" name="Levá jednoduchá závorka 7"/>
          <p:cNvSpPr/>
          <p:nvPr/>
        </p:nvSpPr>
        <p:spPr>
          <a:xfrm flipH="1">
            <a:off x="1785918" y="2357430"/>
            <a:ext cx="285752" cy="285752"/>
          </a:xfrm>
          <a:prstGeom prst="leftBracket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Pravá jednoduchá závorka 8"/>
          <p:cNvSpPr/>
          <p:nvPr/>
        </p:nvSpPr>
        <p:spPr>
          <a:xfrm>
            <a:off x="1857356" y="2143116"/>
            <a:ext cx="2571768" cy="714380"/>
          </a:xfrm>
          <a:prstGeom prst="rightBracket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3571876"/>
            <a:ext cx="752475" cy="8667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428992" y="3500438"/>
            <a:ext cx="485778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Výsledkem je zlomek, kde </a:t>
            </a:r>
            <a:r>
              <a:rPr lang="cs-CZ" b="1" dirty="0" smtClean="0"/>
              <a:t>do čitatele</a:t>
            </a:r>
            <a:r>
              <a:rPr lang="cs-CZ" dirty="0" smtClean="0"/>
              <a:t> patří součin </a:t>
            </a:r>
            <a:r>
              <a:rPr lang="cs-CZ" b="1" dirty="0" smtClean="0"/>
              <a:t>vnějších</a:t>
            </a:r>
            <a:r>
              <a:rPr lang="cs-CZ" dirty="0" smtClean="0"/>
              <a:t> členů a </a:t>
            </a:r>
            <a:r>
              <a:rPr lang="cs-CZ" b="1" dirty="0" smtClean="0"/>
              <a:t>do jmenovatele</a:t>
            </a:r>
            <a:r>
              <a:rPr lang="cs-CZ" dirty="0" smtClean="0"/>
              <a:t> součin </a:t>
            </a:r>
            <a:r>
              <a:rPr lang="cs-CZ" b="1" dirty="0" smtClean="0"/>
              <a:t>vnitřních</a:t>
            </a:r>
            <a:r>
              <a:rPr lang="cs-CZ" dirty="0" smtClean="0"/>
              <a:t> členů!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Hlavní zlomkovou čáru změníme na dělení a dělení na násobení!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2071678"/>
            <a:ext cx="2266950" cy="781050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2357430"/>
            <a:ext cx="1181100" cy="304800"/>
          </a:xfrm>
          <a:prstGeom prst="rect">
            <a:avLst/>
          </a:prstGeom>
          <a:noFill/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714752"/>
            <a:ext cx="2266950" cy="685800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786190"/>
            <a:ext cx="1181100" cy="304800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Rozkládáme na součin a krátíme: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1928802"/>
            <a:ext cx="5972175" cy="1619250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flipV="1">
            <a:off x="2357422" y="3000372"/>
            <a:ext cx="714380" cy="1428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 flipV="1">
            <a:off x="2786050" y="3286124"/>
            <a:ext cx="714380" cy="1428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flipV="1">
            <a:off x="4000496" y="3000372"/>
            <a:ext cx="714380" cy="1428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16200000" flipH="1">
            <a:off x="4714876" y="3286124"/>
            <a:ext cx="71438" cy="7143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2428868"/>
            <a:ext cx="800100" cy="552450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Příklady na procvičení: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1857364"/>
            <a:ext cx="533400" cy="1000125"/>
          </a:xfrm>
          <a:prstGeom prst="rect">
            <a:avLst/>
          </a:prstGeom>
          <a:noFill/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1457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9322" y="1785926"/>
            <a:ext cx="533400" cy="1057275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1514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3643314"/>
            <a:ext cx="409575" cy="876300"/>
          </a:xfrm>
          <a:prstGeom prst="rect">
            <a:avLst/>
          </a:prstGeom>
          <a:noFill/>
        </p:spPr>
      </p:pic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3500438"/>
            <a:ext cx="400050" cy="752475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Příklady na rozložení na součin: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928802"/>
            <a:ext cx="838200" cy="10001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1457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2000240"/>
            <a:ext cx="838200" cy="103822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928802"/>
            <a:ext cx="1209675" cy="100965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071942"/>
            <a:ext cx="1590675" cy="990600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1447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Zdroje: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učebnice:</a:t>
            </a:r>
            <a:b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RNDr. Jan Houska, CSc.</a:t>
            </a:r>
            <a:b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Jaroslava </a:t>
            </a: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Hávová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Doc. Ing. Bohuslav Eichler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Matematika pro 9.ročník základní školy</a:t>
            </a:r>
            <a:b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Aritmetika a algebra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Fortuna, 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1991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Sbírka úloh z matematiky pro 9. </a:t>
            </a:r>
            <a:r>
              <a:rPr lang="cs-CZ" sz="2800" dirty="0" err="1" smtClean="0">
                <a:solidFill>
                  <a:schemeClr val="accent6">
                    <a:lumMod val="75000"/>
                  </a:schemeClr>
                </a:solidFill>
              </a:rPr>
              <a:t>roč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. ZŠ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2800" dirty="0" smtClean="0"/>
              <a:t>    1995, </a:t>
            </a:r>
            <a:r>
              <a:rPr lang="cs-CZ" sz="2800" dirty="0" err="1" smtClean="0"/>
              <a:t>Prometheus</a:t>
            </a:r>
            <a:endParaRPr kumimoji="0" lang="cs-CZ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125</Words>
  <Application>Microsoft Office PowerPoint</Application>
  <PresentationFormat>Předvádění na obrazovce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Snímek 1</vt:lpstr>
      <vt:lpstr>Lomené výrazy – složený lomený výraz</vt:lpstr>
      <vt:lpstr>Úprava obecně:</vt:lpstr>
      <vt:lpstr>Rychlá úprava složeného zlomku:</vt:lpstr>
      <vt:lpstr>Hlavní zlomkovou čáru změníme na dělení a dělení na násobení!</vt:lpstr>
      <vt:lpstr>Rozkládáme na součin a krátíme:</vt:lpstr>
      <vt:lpstr>Příklady na procvičení:</vt:lpstr>
      <vt:lpstr>Příklady na rozložení na součin:</vt:lpstr>
      <vt:lpstr>Snímek 9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ZŠ, Týn nad Vltavou, Malá Strana</cp:lastModifiedBy>
  <cp:revision>10</cp:revision>
  <dcterms:created xsi:type="dcterms:W3CDTF">2009-12-20T18:42:59Z</dcterms:created>
  <dcterms:modified xsi:type="dcterms:W3CDTF">2009-12-21T08:26:54Z</dcterms:modified>
</cp:coreProperties>
</file>