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59" r:id="rId5"/>
    <p:sldId id="260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CD11-F322-405B-A8E4-6391655D0002}" type="datetimeFigureOut">
              <a:rPr lang="cs-CZ" smtClean="0"/>
              <a:pPr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6B002-D982-4794-A547-F8E661FCB1E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Lomené výrazy - násobení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9.ročník</a:t>
            </a:r>
          </a:p>
          <a:p>
            <a:r>
              <a:rPr lang="cs-CZ" sz="2800" smtClean="0"/>
              <a:t>Mgr. Marcela </a:t>
            </a:r>
            <a:r>
              <a:rPr lang="cs-CZ" sz="2800" dirty="0" smtClean="0"/>
              <a:t>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Úprava obecně: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214554"/>
            <a:ext cx="1000125" cy="51435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571876"/>
            <a:ext cx="1200150" cy="3048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 rot="16200000" flipH="1">
            <a:off x="1428728" y="3071810"/>
            <a:ext cx="928694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16200000" flipH="1">
            <a:off x="1893075" y="2893215"/>
            <a:ext cx="928694" cy="5715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429124" y="2357430"/>
            <a:ext cx="378621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Výsledkem je zlomek, kde v čitateli je součin čitatelů a ve jmenovateli součin jmenovatelů!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Lomené výrazy násobíme jako zlomky:</a:t>
            </a:r>
            <a:b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vynásobíme čitatele s čitatelem a jmenovatele se jmenovatelem.</a:t>
            </a:r>
            <a:endParaRPr lang="cs-C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214942" y="2428868"/>
            <a:ext cx="3214710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Před tím ovšem můžeme také krátit, pokud to jde.</a:t>
            </a:r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500306"/>
            <a:ext cx="4552950" cy="55245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286124"/>
            <a:ext cx="552450" cy="2667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286124"/>
            <a:ext cx="561975" cy="2667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286124"/>
            <a:ext cx="533400" cy="2667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786322"/>
            <a:ext cx="1295400" cy="55245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714884"/>
            <a:ext cx="2038350" cy="523875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57818" y="1071546"/>
            <a:ext cx="3429024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Pokud násobíme zlomek celistvým výrazem, snadno do něho doplníme jmenovatele 1!</a:t>
            </a:r>
            <a:endParaRPr lang="cs-CZ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785926"/>
            <a:ext cx="4200525" cy="55245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71670" y="78579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Pozor, připomínám!!!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 součtu nelze krátit!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571744"/>
            <a:ext cx="533400" cy="2667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571744"/>
            <a:ext cx="552450" cy="266700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286256"/>
            <a:ext cx="790575" cy="56197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4214818"/>
            <a:ext cx="2000250" cy="523875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214818"/>
            <a:ext cx="1266825" cy="619125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Pokud chceme krátit, musíme předem rozkládat na součin!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1857364"/>
            <a:ext cx="552450" cy="266700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2285992"/>
            <a:ext cx="561975" cy="266700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857364"/>
            <a:ext cx="5972175" cy="1200150"/>
          </a:xfrm>
          <a:prstGeom prst="rect">
            <a:avLst/>
          </a:prstGeom>
          <a:noFill/>
        </p:spPr>
      </p:pic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3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000240"/>
            <a:ext cx="171450" cy="266700"/>
          </a:xfrm>
          <a:prstGeom prst="rect">
            <a:avLst/>
          </a:prstGeom>
          <a:noFill/>
        </p:spPr>
      </p:pic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2714620"/>
            <a:ext cx="733425" cy="266700"/>
          </a:xfrm>
          <a:prstGeom prst="rect">
            <a:avLst/>
          </a:prstGeom>
          <a:noFill/>
        </p:spPr>
      </p:pic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9" name="Picture 2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786322"/>
            <a:ext cx="1495425" cy="552450"/>
          </a:xfrm>
          <a:prstGeom prst="rect">
            <a:avLst/>
          </a:prstGeom>
          <a:noFill/>
        </p:spPr>
      </p:pic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62" name="Picture 3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786322"/>
            <a:ext cx="1724025" cy="552450"/>
          </a:xfrm>
          <a:prstGeom prst="rect">
            <a:avLst/>
          </a:prstGeom>
          <a:noFill/>
        </p:spPr>
      </p:pic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65" name="Picture 3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786322"/>
            <a:ext cx="1695450" cy="600075"/>
          </a:xfrm>
          <a:prstGeom prst="rect">
            <a:avLst/>
          </a:prstGeom>
          <a:noFill/>
        </p:spPr>
      </p:pic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A na závěr vytýkání pomocí vzorců, a pak krácení v součinu.</a:t>
            </a:r>
            <a:endParaRPr 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071678"/>
            <a:ext cx="5372100" cy="60007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2143116"/>
            <a:ext cx="733425" cy="2667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8082" y="1785926"/>
            <a:ext cx="561975" cy="2667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4429132"/>
            <a:ext cx="1895475" cy="514350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357694"/>
            <a:ext cx="2952750" cy="55245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Zdroje: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učebnice:</a:t>
            </a:r>
            <a:br>
              <a:rPr lang="cs-CZ" sz="2400" dirty="0" smtClean="0"/>
            </a:br>
            <a:r>
              <a:rPr lang="cs-CZ" sz="2400" dirty="0" smtClean="0"/>
              <a:t>RNDr. Jan Houska, CSc.</a:t>
            </a:r>
            <a:br>
              <a:rPr lang="cs-CZ" sz="2400" dirty="0" smtClean="0"/>
            </a:br>
            <a:r>
              <a:rPr lang="cs-CZ" sz="2400" dirty="0" smtClean="0"/>
              <a:t>Mgr. Jaroslava </a:t>
            </a:r>
            <a:r>
              <a:rPr lang="cs-CZ" sz="2400" dirty="0" err="1" smtClean="0"/>
              <a:t>Hávová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Doc. Ing. Bohuslav Eichler</a:t>
            </a:r>
          </a:p>
          <a:p>
            <a:pPr>
              <a:buNone/>
            </a:pPr>
            <a:r>
              <a:rPr lang="cs-CZ" sz="2400" dirty="0" smtClean="0"/>
              <a:t>    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Matematika pro 9.ročník základní školy</a:t>
            </a:r>
            <a:b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Aritmetika a algebra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Fortuna, 1991</a:t>
            </a:r>
          </a:p>
          <a:p>
            <a:r>
              <a:rPr lang="cs-CZ" sz="2400" dirty="0" smtClean="0"/>
              <a:t>František </a:t>
            </a:r>
            <a:r>
              <a:rPr lang="cs-CZ" sz="2400" dirty="0" err="1" smtClean="0"/>
              <a:t>Běloun</a:t>
            </a:r>
            <a:r>
              <a:rPr lang="cs-CZ" sz="2400" dirty="0" smtClean="0"/>
              <a:t> a kol.</a:t>
            </a:r>
            <a:br>
              <a:rPr lang="cs-CZ" sz="2400" dirty="0" smtClean="0"/>
            </a:b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Sbírka úloh z matematiky pro ZŠ</a:t>
            </a:r>
            <a:b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dirty="0" smtClean="0"/>
              <a:t>SPN, 1992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125</Words>
  <Application>Microsoft Office PowerPoint</Application>
  <PresentationFormat>Předvádění na obrazovce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Lomené výrazy - násobení</vt:lpstr>
      <vt:lpstr>Úprava obecně:</vt:lpstr>
      <vt:lpstr>Lomené výrazy násobíme jako zlomky: vynásobíme čitatele s čitatelem a jmenovatele se jmenovatelem.</vt:lpstr>
      <vt:lpstr>Snímek 5</vt:lpstr>
      <vt:lpstr>Pokud chceme krátit, musíme předem rozkládat na součin!</vt:lpstr>
      <vt:lpstr>A na závěr vytýkání pomocí vzorců, a pak krácení v součinu.</vt:lpstr>
      <vt:lpstr>Zdroje: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Marcela Kubátová</dc:creator>
  <cp:lastModifiedBy>Administrator</cp:lastModifiedBy>
  <cp:revision>14</cp:revision>
  <dcterms:created xsi:type="dcterms:W3CDTF">2009-12-01T17:43:50Z</dcterms:created>
  <dcterms:modified xsi:type="dcterms:W3CDTF">2009-12-20T19:09:44Z</dcterms:modified>
</cp:coreProperties>
</file>