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07C8F-118E-48A1-906B-495AAD5D96C9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8A4F1-4CA9-428F-891E-8D3480AB6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3" name="TextovéPole 12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4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Lomené výrazy - krácení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9. ročník</a:t>
            </a:r>
          </a:p>
          <a:p>
            <a:r>
              <a:rPr lang="cs-CZ" sz="2400" dirty="0" smtClean="0"/>
              <a:t>Mgr. Marcela </a:t>
            </a:r>
            <a:r>
              <a:rPr lang="cs-CZ" sz="2400" dirty="0" smtClean="0"/>
              <a:t>Kubátová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Krátit znamená vydělit čitatele i jmenovatele lomeného výrazu stejným číslem nebo výrazem různým od nuly..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14942" y="2143116"/>
            <a:ext cx="3786214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Využití: při úpravách (zjednodušování) lomených výrazů.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7158" y="2928934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Zkrať lomený výraz a urči podmínky platnosti:</a:t>
            </a:r>
            <a:endParaRPr lang="cs-CZ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429000"/>
            <a:ext cx="295275" cy="723900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429000"/>
            <a:ext cx="2228850" cy="723900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3571876"/>
            <a:ext cx="676275" cy="381000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429132"/>
            <a:ext cx="466725" cy="733425"/>
          </a:xfrm>
          <a:prstGeom prst="rect">
            <a:avLst/>
          </a:prstGeom>
          <a:noFill/>
        </p:spPr>
      </p:pic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429132"/>
            <a:ext cx="514350" cy="742950"/>
          </a:xfrm>
          <a:prstGeom prst="rect">
            <a:avLst/>
          </a:prstGeom>
          <a:noFill/>
        </p:spPr>
      </p:pic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429132"/>
            <a:ext cx="457200" cy="781050"/>
          </a:xfrm>
          <a:prstGeom prst="rect">
            <a:avLst/>
          </a:prstGeom>
          <a:noFill/>
        </p:spPr>
      </p:pic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79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429132"/>
            <a:ext cx="619125" cy="742950"/>
          </a:xfrm>
          <a:prstGeom prst="rect">
            <a:avLst/>
          </a:prstGeom>
          <a:noFill/>
        </p:spPr>
      </p:pic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382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429132"/>
            <a:ext cx="1038225" cy="781050"/>
          </a:xfrm>
          <a:prstGeom prst="rect">
            <a:avLst/>
          </a:prstGeom>
          <a:noFill/>
        </p:spPr>
      </p:pic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714356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Zkrať lomený výraz a urči podmínky platnosti: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857884" y="1285860"/>
            <a:ext cx="285752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Musíme nejprve umocnit.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1500174"/>
            <a:ext cx="666750" cy="781050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500174"/>
            <a:ext cx="2667000" cy="781050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285992"/>
            <a:ext cx="1457325" cy="381000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3357562"/>
            <a:ext cx="676275" cy="771525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0" y="3357562"/>
            <a:ext cx="1123950" cy="723900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357562"/>
            <a:ext cx="1390650" cy="771525"/>
          </a:xfrm>
          <a:prstGeom prst="rect">
            <a:avLst/>
          </a:prstGeom>
          <a:noFill/>
        </p:spPr>
      </p:pic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857884" y="1214422"/>
            <a:ext cx="2571768" cy="5000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714356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Zkrať lomený výraz a urči podmínky platnosti: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000760" y="214290"/>
            <a:ext cx="285752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Musíme nejprve rozkládat na součin! Využijeme při tom vzorce nebo vytýkání!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1571612"/>
            <a:ext cx="895350" cy="619125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143240" y="2285992"/>
            <a:ext cx="385765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Nemůžeme nikdy krátit v součtu nebo rozdílu. Prvně dejme do závorky, co k sobě patří, a pak rozkládejme na součin!!!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1500174"/>
            <a:ext cx="5715000" cy="638175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214554"/>
            <a:ext cx="685800" cy="381000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8" name="Přímá spojovací šipka 17"/>
          <p:cNvCxnSpPr/>
          <p:nvPr/>
        </p:nvCxnSpPr>
        <p:spPr>
          <a:xfrm rot="5400000" flipH="1" flipV="1">
            <a:off x="3607587" y="1750207"/>
            <a:ext cx="642942" cy="571504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4572008"/>
            <a:ext cx="1000125" cy="619125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572008"/>
            <a:ext cx="866775" cy="619125"/>
          </a:xfrm>
          <a:prstGeom prst="rect">
            <a:avLst/>
          </a:prstGeom>
          <a:noFill/>
        </p:spPr>
      </p:pic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7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4572008"/>
            <a:ext cx="876300" cy="666750"/>
          </a:xfrm>
          <a:prstGeom prst="rect">
            <a:avLst/>
          </a:prstGeom>
          <a:noFill/>
        </p:spPr>
      </p:pic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000760" y="214290"/>
            <a:ext cx="2571768" cy="9286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714356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Zkrať lomený výraz a urči podmínky platnosti:</a:t>
            </a:r>
            <a:endParaRPr lang="cs-CZ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428736"/>
            <a:ext cx="704850" cy="65722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1428736"/>
            <a:ext cx="4486275" cy="69532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 flipV="1">
            <a:off x="3929058" y="1500174"/>
            <a:ext cx="714380" cy="2143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4357686" y="1857364"/>
            <a:ext cx="714380" cy="2143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214554"/>
            <a:ext cx="885825" cy="381000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714752"/>
            <a:ext cx="1133475" cy="657225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72198" y="2214554"/>
            <a:ext cx="285752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Můžeme krátit i závorkou!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3714752"/>
            <a:ext cx="990600" cy="657225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643314"/>
            <a:ext cx="1000125" cy="695325"/>
          </a:xfrm>
          <a:prstGeom prst="rect">
            <a:avLst/>
          </a:prstGeom>
          <a:noFill/>
        </p:spPr>
      </p:pic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6143636" y="2214554"/>
            <a:ext cx="2428892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714356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Zjednoduš lomený výraz a urči podmínky platnosti: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072066" y="1357298"/>
            <a:ext cx="35719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Někdy budeme muset vytknout -1!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1285860"/>
            <a:ext cx="3209925" cy="57150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072066" y="1285860"/>
            <a:ext cx="3357586" cy="5000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000240"/>
            <a:ext cx="561975" cy="266700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3929066"/>
            <a:ext cx="714375" cy="55245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3929066"/>
            <a:ext cx="1171575" cy="600075"/>
          </a:xfrm>
          <a:prstGeom prst="rect">
            <a:avLst/>
          </a:prstGeom>
          <a:noFill/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929066"/>
            <a:ext cx="790575" cy="561975"/>
          </a:xfrm>
          <a:prstGeom prst="rect">
            <a:avLst/>
          </a:prstGeom>
          <a:noFill/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Zdroje: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učebnice:</a:t>
            </a:r>
            <a:br>
              <a:rPr lang="cs-CZ" dirty="0" smtClean="0"/>
            </a:br>
            <a:r>
              <a:rPr lang="cs-CZ" dirty="0" smtClean="0"/>
              <a:t>RNDr. Jan Houska, CSc.</a:t>
            </a:r>
            <a:br>
              <a:rPr lang="cs-CZ" dirty="0" smtClean="0"/>
            </a:br>
            <a:r>
              <a:rPr lang="cs-CZ" dirty="0" smtClean="0"/>
              <a:t>Mgr. Jaroslava </a:t>
            </a:r>
            <a:r>
              <a:rPr lang="cs-CZ" dirty="0" err="1" smtClean="0"/>
              <a:t>Hávová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Doc. Ing. Bohuslav Eichler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Matematika pro 9.ročník základní školy</a:t>
            </a:r>
            <a:b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Aritmetika a algebra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Fortuna, 1991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175</Words>
  <Application>Microsoft Office PowerPoint</Application>
  <PresentationFormat>Předvádění na obrazovce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Snímek 1</vt:lpstr>
      <vt:lpstr>Lomené výrazy - krácení</vt:lpstr>
      <vt:lpstr>Krátit znamená vydělit čitatele i jmenovatele lomeného výrazu stejným číslem nebo výrazem různým od nuly..</vt:lpstr>
      <vt:lpstr>Snímek 4</vt:lpstr>
      <vt:lpstr>Snímek 5</vt:lpstr>
      <vt:lpstr>Snímek 6</vt:lpstr>
      <vt:lpstr>Snímek 7</vt:lpstr>
      <vt:lpstr>Zdroje: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12</cp:revision>
  <dcterms:created xsi:type="dcterms:W3CDTF">2009-11-04T13:52:14Z</dcterms:created>
  <dcterms:modified xsi:type="dcterms:W3CDTF">2009-12-01T17:42:28Z</dcterms:modified>
</cp:coreProperties>
</file>