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259" r:id="rId5"/>
    <p:sldId id="262" r:id="rId6"/>
    <p:sldId id="260" r:id="rId7"/>
    <p:sldId id="261" r:id="rId8"/>
    <p:sldId id="258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B8EB-5311-42C2-80D8-0D1815A991DC}" type="datetimeFigureOut">
              <a:rPr lang="cs-CZ" smtClean="0"/>
              <a:t>20.12.2009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3A42-9B7D-4856-A597-51E46EE56B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B8EB-5311-42C2-80D8-0D1815A991DC}" type="datetimeFigureOut">
              <a:rPr lang="cs-CZ" smtClean="0"/>
              <a:t>20.12.2009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3A42-9B7D-4856-A597-51E46EE56B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B8EB-5311-42C2-80D8-0D1815A991DC}" type="datetimeFigureOut">
              <a:rPr lang="cs-CZ" smtClean="0"/>
              <a:t>20.12.2009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3A42-9B7D-4856-A597-51E46EE56B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B8EB-5311-42C2-80D8-0D1815A991DC}" type="datetimeFigureOut">
              <a:rPr lang="cs-CZ" smtClean="0"/>
              <a:t>20.12.2009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3A42-9B7D-4856-A597-51E46EE56B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B8EB-5311-42C2-80D8-0D1815A991DC}" type="datetimeFigureOut">
              <a:rPr lang="cs-CZ" smtClean="0"/>
              <a:t>20.12.2009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3A42-9B7D-4856-A597-51E46EE56B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B8EB-5311-42C2-80D8-0D1815A991DC}" type="datetimeFigureOut">
              <a:rPr lang="cs-CZ" smtClean="0"/>
              <a:t>20.12.2009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3A42-9B7D-4856-A597-51E46EE56B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B8EB-5311-42C2-80D8-0D1815A991DC}" type="datetimeFigureOut">
              <a:rPr lang="cs-CZ" smtClean="0"/>
              <a:t>20.12.2009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3A42-9B7D-4856-A597-51E46EE56B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B8EB-5311-42C2-80D8-0D1815A991DC}" type="datetimeFigureOut">
              <a:rPr lang="cs-CZ" smtClean="0"/>
              <a:t>20.12.2009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3A42-9B7D-4856-A597-51E46EE56B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B8EB-5311-42C2-80D8-0D1815A991DC}" type="datetimeFigureOut">
              <a:rPr lang="cs-CZ" smtClean="0"/>
              <a:t>20.12.2009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3A42-9B7D-4856-A597-51E46EE56B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B8EB-5311-42C2-80D8-0D1815A991DC}" type="datetimeFigureOut">
              <a:rPr lang="cs-CZ" smtClean="0"/>
              <a:t>20.12.2009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3A42-9B7D-4856-A597-51E46EE56B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B8EB-5311-42C2-80D8-0D1815A991DC}" type="datetimeFigureOut">
              <a:rPr lang="cs-CZ" smtClean="0"/>
              <a:t>20.12.2009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3A42-9B7D-4856-A597-51E46EE56B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6B8EB-5311-42C2-80D8-0D1815A991DC}" type="datetimeFigureOut">
              <a:rPr lang="cs-CZ" smtClean="0"/>
              <a:t>20.12.2009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53A42-9B7D-4856-A597-51E46EE56BD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130425"/>
            <a:ext cx="7772400" cy="1941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Nové modulové výukové a inovativní programy - zvýšení kvality ve vzdělávání </a:t>
            </a: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1428728" y="3929066"/>
            <a:ext cx="6400800" cy="971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Tento projekt je spolufinancován Evropským sociálním fondem a státním rozpočtem ČR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0" name="TextovéPole 9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INVESTICE DO ROZVOJE </a:t>
            </a:r>
            <a:r>
              <a:rPr lang="cs-CZ" sz="1200" dirty="0" smtClean="0"/>
              <a:t>VZDĚLÁVÁNÍ</a:t>
            </a:r>
            <a:endParaRPr lang="cs-CZ" sz="12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Lomené výrazy - dělení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Matematika 9.ročník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Úprava obecně: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2428868"/>
            <a:ext cx="1847850" cy="561975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3929066"/>
            <a:ext cx="1819275" cy="304800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0" name="Přímá spojovací šipka 9"/>
          <p:cNvCxnSpPr/>
          <p:nvPr/>
        </p:nvCxnSpPr>
        <p:spPr>
          <a:xfrm rot="16200000" flipH="1">
            <a:off x="1571604" y="3357562"/>
            <a:ext cx="928694" cy="21431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>
            <a:endCxn id="20484" idx="0"/>
          </p:cNvCxnSpPr>
          <p:nvPr/>
        </p:nvCxnSpPr>
        <p:spPr>
          <a:xfrm rot="16200000" flipH="1">
            <a:off x="2097861" y="3259933"/>
            <a:ext cx="928694" cy="40957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rot="16200000" flipH="1">
            <a:off x="2750331" y="3321843"/>
            <a:ext cx="928694" cy="28575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4857752" y="2357430"/>
            <a:ext cx="3786214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Dělení se mění na násobení a dělitel, tedy druhý zlomek, se převrací!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1225536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Dělení je stejné jako u zlomků!</a:t>
            </a:r>
            <a:br>
              <a:rPr lang="cs-CZ" sz="3200" dirty="0" smtClean="0">
                <a:solidFill>
                  <a:srgbClr val="FF0000"/>
                </a:solidFill>
              </a:rPr>
            </a:br>
            <a:r>
              <a:rPr lang="cs-CZ" sz="3200" dirty="0" smtClean="0">
                <a:solidFill>
                  <a:srgbClr val="FF0000"/>
                </a:solidFill>
              </a:rPr>
              <a:t>Dělení se mění na násobení a dělitele převrátíme!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2143116"/>
            <a:ext cx="3276600" cy="638175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095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3357562"/>
            <a:ext cx="5762625" cy="1257300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714876" y="5357826"/>
            <a:ext cx="392909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Krátit můžeme pouze v součinu!</a:t>
            </a:r>
            <a:endParaRPr lang="cs-CZ" dirty="0"/>
          </a:p>
        </p:txBody>
      </p:sp>
      <p:cxnSp>
        <p:nvCxnSpPr>
          <p:cNvPr id="17" name="Přímá spojovací čára 16"/>
          <p:cNvCxnSpPr/>
          <p:nvPr/>
        </p:nvCxnSpPr>
        <p:spPr>
          <a:xfrm flipV="1">
            <a:off x="3428992" y="3429000"/>
            <a:ext cx="642942" cy="1428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flipV="1">
            <a:off x="4286248" y="3786190"/>
            <a:ext cx="642942" cy="1428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flipV="1">
            <a:off x="2928926" y="4357694"/>
            <a:ext cx="642942" cy="1428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flipV="1">
            <a:off x="3929058" y="4071942"/>
            <a:ext cx="642942" cy="1428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5000636"/>
            <a:ext cx="2809875" cy="304800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2285992"/>
            <a:ext cx="1819275" cy="304800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Pozor na určování podmínek existence!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214810" y="1714488"/>
            <a:ext cx="4643470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Po převrácení dělitele přibývá další podmínka, nulou totiž nelze dělit!</a:t>
            </a:r>
            <a:endParaRPr lang="cs-CZ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2928934"/>
            <a:ext cx="4686300" cy="590550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104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4143380"/>
            <a:ext cx="1190625" cy="304800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4143380"/>
            <a:ext cx="561975" cy="304800"/>
          </a:xfrm>
          <a:prstGeom prst="rect">
            <a:avLst/>
          </a:prstGeom>
          <a:noFill/>
        </p:spPr>
      </p:pic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4" name="Přímá spojovací šipka 13"/>
          <p:cNvCxnSpPr/>
          <p:nvPr/>
        </p:nvCxnSpPr>
        <p:spPr>
          <a:xfrm rot="5400000">
            <a:off x="1785918" y="3714752"/>
            <a:ext cx="714380" cy="28575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 rot="16200000" flipH="1">
            <a:off x="2250265" y="3750471"/>
            <a:ext cx="642942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endCxn id="19463" idx="0"/>
          </p:cNvCxnSpPr>
          <p:nvPr/>
        </p:nvCxnSpPr>
        <p:spPr>
          <a:xfrm rot="5400000">
            <a:off x="4033833" y="3819527"/>
            <a:ext cx="642942" cy="476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Příklady k procvičení: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2000240"/>
            <a:ext cx="1619250" cy="590550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104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2928934"/>
            <a:ext cx="1571625" cy="657225"/>
          </a:xfrm>
          <a:prstGeom prst="rect">
            <a:avLst/>
          </a:prstGeom>
          <a:noFill/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643438" y="2928934"/>
            <a:ext cx="3429024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Nejprve umocni a pak teprve změň dělení na násobení!</a:t>
            </a:r>
            <a:endParaRPr lang="cs-CZ" dirty="0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929066"/>
            <a:ext cx="1238250" cy="552450"/>
          </a:xfrm>
          <a:prstGeom prst="rect">
            <a:avLst/>
          </a:prstGeom>
          <a:noFill/>
        </p:spPr>
      </p:pic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5000636"/>
            <a:ext cx="1133475" cy="552450"/>
          </a:xfrm>
          <a:prstGeom prst="rect">
            <a:avLst/>
          </a:prstGeom>
          <a:noFill/>
        </p:spPr>
      </p:pic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A ještě jednou.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2285992"/>
            <a:ext cx="952500" cy="609600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3214686"/>
            <a:ext cx="1190625" cy="638175"/>
          </a:xfrm>
          <a:prstGeom prst="rect">
            <a:avLst/>
          </a:prstGeom>
          <a:noFill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1095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2285992"/>
            <a:ext cx="1333500" cy="552450"/>
          </a:xfrm>
          <a:prstGeom prst="rect">
            <a:avLst/>
          </a:prstGeom>
          <a:noFill/>
        </p:spPr>
      </p:pic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3071810"/>
            <a:ext cx="1428750" cy="552450"/>
          </a:xfrm>
          <a:prstGeom prst="rect">
            <a:avLst/>
          </a:prstGeom>
          <a:noFill/>
        </p:spPr>
      </p:pic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3857628"/>
            <a:ext cx="1666875" cy="552450"/>
          </a:xfrm>
          <a:prstGeom prst="rect">
            <a:avLst/>
          </a:prstGeom>
          <a:noFill/>
        </p:spPr>
      </p:pic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714348" y="4071942"/>
            <a:ext cx="292895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Prvně doplň výraz na zlomek!</a:t>
            </a:r>
            <a:endParaRPr lang="cs-CZ" dirty="0"/>
          </a:p>
        </p:txBody>
      </p:sp>
      <p:sp>
        <p:nvSpPr>
          <p:cNvPr id="19" name="Elipsa 18"/>
          <p:cNvSpPr/>
          <p:nvPr/>
        </p:nvSpPr>
        <p:spPr>
          <a:xfrm>
            <a:off x="1142976" y="2285992"/>
            <a:ext cx="285752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Elipsa 19"/>
          <p:cNvSpPr/>
          <p:nvPr/>
        </p:nvSpPr>
        <p:spPr>
          <a:xfrm>
            <a:off x="1785918" y="3214686"/>
            <a:ext cx="78581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5715008" y="4786322"/>
            <a:ext cx="3143272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Rozkládej na součin!</a:t>
            </a:r>
          </a:p>
          <a:p>
            <a:r>
              <a:rPr lang="cs-CZ" dirty="0" smtClean="0"/>
              <a:t>Krátit smíš jen totiž v součinu!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Zdroje: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učebnice:</a:t>
            </a:r>
            <a:b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RNDr. Jan Houska, CSc.</a:t>
            </a:r>
            <a:b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Mgr. Jaroslava Hávová</a:t>
            </a:r>
            <a:b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Doc. Ing. Bohuslav Eichler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Matematika pro 9.ročník základní školy</a:t>
            </a:r>
            <a:b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Aritmetika a algebra</a:t>
            </a: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Fortuna, 1991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126</Words>
  <Application>Microsoft Office PowerPoint</Application>
  <PresentationFormat>Předvádění na obrazovce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Snímek 1</vt:lpstr>
      <vt:lpstr>Lomené výrazy - dělení</vt:lpstr>
      <vt:lpstr>Úprava obecně:</vt:lpstr>
      <vt:lpstr>Dělení je stejné jako u zlomků! Dělení se mění na násobení a dělitele převrátíme!</vt:lpstr>
      <vt:lpstr>Pozor na určování podmínek existence!</vt:lpstr>
      <vt:lpstr>Příklady k procvičení:</vt:lpstr>
      <vt:lpstr>A ještě jednou.</vt:lpstr>
      <vt:lpstr>Snímek 8</vt:lpstr>
    </vt:vector>
  </TitlesOfParts>
  <Company>private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Administrator</dc:creator>
  <cp:lastModifiedBy>Administrator</cp:lastModifiedBy>
  <cp:revision>9</cp:revision>
  <dcterms:created xsi:type="dcterms:W3CDTF">2009-12-20T17:51:22Z</dcterms:created>
  <dcterms:modified xsi:type="dcterms:W3CDTF">2009-12-20T18:51:08Z</dcterms:modified>
</cp:coreProperties>
</file>