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1" r:id="rId4"/>
    <p:sldId id="270" r:id="rId5"/>
    <p:sldId id="271" r:id="rId6"/>
    <p:sldId id="272" r:id="rId7"/>
    <p:sldId id="274" r:id="rId8"/>
    <p:sldId id="275" r:id="rId9"/>
    <p:sldId id="273" r:id="rId10"/>
    <p:sldId id="289" r:id="rId11"/>
    <p:sldId id="276" r:id="rId12"/>
    <p:sldId id="279" r:id="rId13"/>
    <p:sldId id="280" r:id="rId14"/>
    <p:sldId id="283" r:id="rId15"/>
    <p:sldId id="290" r:id="rId16"/>
    <p:sldId id="28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F976-D852-4D5F-A035-C203D437E73B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5DB0-FB8E-42F4-A218-72B7FAA983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FE8D91-B514-4BD0-A640-B1DB00C64AA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F646-4B12-42CA-BB05-301F36DD0E22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08A-15D3-4328-8E45-1F13F7163685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0D3A-4310-4E5D-A103-69401845D67F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4F32-BC28-410B-A79F-22A27442E22C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33-58EA-46AA-B257-A9D7EB31AD7D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DFD6-B1DF-49DD-B8CA-044F4E1D3ADD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0DC8-028F-4171-AFD7-78E14EA571A8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7CE8-D577-4223-BABE-E1230CA25CD1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A1C5-4AFD-434A-A64E-821EE6E1D95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F9C0-08AC-40FF-AD33-1C5D4F8B38A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2A31-20AC-4190-AC7A-EEF642ACCB9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2CC00-F4DB-4AAB-8733-CD588C432D3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7788" y="1628800"/>
            <a:ext cx="7772400" cy="194151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Aktivní škola - podpora, zlepšení kvality vzdělávání a výuky na základní škole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632848" cy="971560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Tento projekt je spolufinancován Evropským sociálním fondem a státním rozpočtem </a:t>
            </a:r>
            <a:r>
              <a:rPr lang="cs-CZ" sz="2400" dirty="0" smtClean="0"/>
              <a:t>České republiky.</a:t>
            </a:r>
            <a:endParaRPr lang="cs-CZ" sz="2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ZŠ Týn nad Vltavou, Malá Strana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109"/>
            <a:ext cx="7488832" cy="133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03848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CZ.1.07/1.1.14/02.0049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PROJEKTY 2013\nite_maska\IMG_1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5112568" cy="38344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Navlékni nit </a:t>
            </a:r>
            <a:r>
              <a:rPr lang="cs-CZ" sz="2800" dirty="0" err="1" smtClean="0">
                <a:solidFill>
                  <a:srgbClr val="006666"/>
                </a:solidFill>
              </a:rPr>
              <a:t>najednoducho</a:t>
            </a:r>
            <a:r>
              <a:rPr lang="cs-CZ" sz="2800" dirty="0" smtClean="0">
                <a:solidFill>
                  <a:srgbClr val="006666"/>
                </a:solidFill>
              </a:rPr>
              <a:t>. Začni levou polovinu srdce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Jehlu propíchni zezadu bodem 1 a nit NAPNI a veď 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na protější stranu tj. patnáctá dírka počítáno od bodu 1.</a:t>
            </a:r>
          </a:p>
          <a:p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6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5760" y="1083836"/>
            <a:ext cx="8914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Navlékni nit </a:t>
            </a:r>
            <a:r>
              <a:rPr lang="cs-CZ" sz="2800" dirty="0" err="1" smtClean="0">
                <a:solidFill>
                  <a:srgbClr val="006666"/>
                </a:solidFill>
              </a:rPr>
              <a:t>najednoducho</a:t>
            </a:r>
            <a:r>
              <a:rPr lang="cs-CZ" sz="2800" dirty="0" smtClean="0">
                <a:solidFill>
                  <a:srgbClr val="006666"/>
                </a:solidFill>
              </a:rPr>
              <a:t>. Začni levou polovinu srdce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Jehlu propíchni zezadu bodem 1 a nit NAPNI a veď 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na protější stranu tj. patnáctá dírka počítáno od bodu 1.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Vždy se niť musí KŘÍŽIT.</a:t>
            </a:r>
          </a:p>
          <a:p>
            <a:endParaRPr lang="cs-CZ" sz="2800" dirty="0">
              <a:solidFill>
                <a:srgbClr val="006666"/>
              </a:solidFill>
            </a:endParaRPr>
          </a:p>
        </p:txBody>
      </p:sp>
      <p:pic>
        <p:nvPicPr>
          <p:cNvPr id="7171" name="Picture 3" descr="E:\FOTOPROJEKTY 2013\nite_graf_zacatek\IMG_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4352">
            <a:off x="7390" y="3404821"/>
            <a:ext cx="3770750" cy="282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8954" y="962243"/>
            <a:ext cx="8856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Vždy se nit musí KŘÍŽIT. Pokračuj až ke spodní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špičce. Nit pak zezadu napni znovu k výchozímu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bodu 1.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8194" name="Picture 2" descr="E:\FOTOPROJEKTY 2013\nite_graf_zacatek\IMG_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636912"/>
            <a:ext cx="4883634" cy="366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0222" y="1314642"/>
            <a:ext cx="8191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Jehlu propíchni dopředu a stejným způsobem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vypracuj pravou polovinu srdce.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2050" name="Picture 2" descr="E:\FOTOPROJEKTY 2013\nite_maska\IMG_1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2" y="2959920"/>
            <a:ext cx="4881858" cy="366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OTOPROJEKTY 2013\nite_maska\IMG_1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32856"/>
            <a:ext cx="5792192" cy="434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2705" y="1172938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Hotový výrobek žáků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PROJEKTY 2013\masky_nite_1803\IMG_1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5233">
            <a:off x="3541661" y="1757149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457200" y="1308479"/>
            <a:ext cx="346896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Hotový výrobek žáků</a:t>
            </a:r>
            <a:endParaRPr lang="cs-CZ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412776"/>
            <a:ext cx="2795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Zdroje: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vlastní fotografie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4"/>
          <p:cNvSpPr txBox="1">
            <a:spLocks noChangeArrowheads="1"/>
          </p:cNvSpPr>
          <p:nvPr/>
        </p:nvSpPr>
        <p:spPr bwMode="auto">
          <a:xfrm>
            <a:off x="755650" y="908050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4DA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Název materiálu: </a:t>
            </a:r>
            <a:r>
              <a:rPr lang="cs-CZ" altLang="cs-CZ" sz="1800" dirty="0" err="1">
                <a:latin typeface="Arial" charset="0"/>
              </a:rPr>
              <a:t>Fotonávod</a:t>
            </a:r>
            <a:r>
              <a:rPr lang="cs-CZ" altLang="cs-CZ" sz="1800" dirty="0">
                <a:latin typeface="Arial" charset="0"/>
              </a:rPr>
              <a:t> – </a:t>
            </a:r>
            <a:r>
              <a:rPr lang="cs-CZ" altLang="cs-CZ" sz="1800" dirty="0" smtClean="0">
                <a:latin typeface="Arial" charset="0"/>
              </a:rPr>
              <a:t>NÍTĚNÁ GRAFIKA - srdce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Vzdělávací oblast: zájmový útvar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Vzdělávací obor: Kreativní </a:t>
            </a:r>
            <a:r>
              <a:rPr lang="cs-CZ" altLang="cs-CZ" sz="1800" dirty="0" smtClean="0">
                <a:latin typeface="Arial" charset="0"/>
              </a:rPr>
              <a:t>tvorba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Název sady: Sada </a:t>
            </a:r>
            <a:r>
              <a:rPr lang="cs-CZ" altLang="cs-CZ" sz="1800" dirty="0" err="1">
                <a:latin typeface="Arial" charset="0"/>
              </a:rPr>
              <a:t>fotonávodů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Ročník: 1. a 2. stupeň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Autor: Mgr. Věra </a:t>
            </a:r>
            <a:r>
              <a:rPr lang="cs-CZ" altLang="cs-CZ" sz="1800" dirty="0" err="1">
                <a:latin typeface="Arial" charset="0"/>
              </a:rPr>
              <a:t>Branšovská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Datum ověření</a:t>
            </a:r>
            <a:r>
              <a:rPr lang="cs-CZ" altLang="cs-CZ" sz="1800" dirty="0" smtClean="0">
                <a:latin typeface="Arial" charset="0"/>
              </a:rPr>
              <a:t>: 5. 2.2014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ZŠ Týn nad Vltavou, Malá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8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cs-CZ" sz="3600" dirty="0" smtClean="0"/>
              <a:t>Nitěná grafika - SRDCE</a:t>
            </a:r>
            <a:endParaRPr lang="cs-CZ" sz="3600" dirty="0"/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/>
            <a:r>
              <a:rPr lang="cs-CZ" altLang="cs-CZ" sz="2800" dirty="0" err="1" smtClean="0">
                <a:solidFill>
                  <a:schemeClr val="tx1"/>
                </a:solidFill>
              </a:rPr>
              <a:t>Fotonávod</a:t>
            </a:r>
            <a:r>
              <a:rPr lang="cs-CZ" altLang="cs-CZ" sz="2800" dirty="0" smtClean="0">
                <a:solidFill>
                  <a:schemeClr val="tx1"/>
                </a:solidFill>
              </a:rPr>
              <a:t> s pracovním postupem</a:t>
            </a:r>
          </a:p>
          <a:p>
            <a:pPr marR="0"/>
            <a:r>
              <a:rPr lang="cs-CZ" altLang="cs-CZ" sz="2800" dirty="0" smtClean="0">
                <a:solidFill>
                  <a:schemeClr val="tx1"/>
                </a:solidFill>
              </a:rPr>
              <a:t>Kreativní tvorba</a:t>
            </a:r>
          </a:p>
          <a:p>
            <a:pPr marR="0"/>
            <a:r>
              <a:rPr lang="cs-CZ" altLang="cs-CZ" sz="2800" dirty="0" smtClean="0">
                <a:solidFill>
                  <a:schemeClr val="tx1"/>
                </a:solidFill>
              </a:rPr>
              <a:t>         Mgr. Věra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Branšovská</a:t>
            </a:r>
            <a:endParaRPr lang="cs-CZ" alt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PROJEKTY 2013\nite_graf_zacatek\IMG_17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9556"/>
          <a:stretch/>
        </p:blipFill>
        <p:spPr bwMode="auto">
          <a:xfrm>
            <a:off x="508000" y="2168434"/>
            <a:ext cx="5984213" cy="387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1340768"/>
            <a:ext cx="3755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Připrav si: jehly, nitě</a:t>
            </a:r>
            <a:endParaRPr lang="cs-CZ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PROJEKTY 2013\nite_graf_zacatek\IMG_1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8535" r="13839" b="11750"/>
          <a:stretch/>
        </p:blipFill>
        <p:spPr bwMode="auto">
          <a:xfrm>
            <a:off x="395537" y="1944436"/>
            <a:ext cx="6192688" cy="454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873" y="1083187"/>
            <a:ext cx="785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Připrav si: pravítko, špendlíky, nůžky, tužku</a:t>
            </a:r>
            <a:endParaRPr lang="cs-CZ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4825" y="1249626"/>
            <a:ext cx="7937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Připrav si: bílé čtvrtky, barevné tvrdé papíry 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3074" name="Picture 2" descr="E:\FOTOPROJEKTY 2013\nite_graf_zacatek\IMG_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2" y="2060848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8589" y="1124744"/>
            <a:ext cx="295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Nákres šablony 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5122" name="Picture 2" descr="E:\FOTOPROJEKTY 2013\nite_graf_zacatek\IMG_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9" y="2213111"/>
            <a:ext cx="5979777" cy="44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6834" y="1275752"/>
            <a:ext cx="688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Šablonu srdce obkresli na tvrdý papír. 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6146" name="Picture 2" descr="E:\FOTOPROJEKTY 2013\nite_graf_zacatek\IMG_17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-577" r="1209" b="18160"/>
          <a:stretch/>
        </p:blipFill>
        <p:spPr bwMode="auto">
          <a:xfrm>
            <a:off x="611561" y="2077237"/>
            <a:ext cx="5832648" cy="395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908720"/>
            <a:ext cx="7684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Na tvrdý papír nakresli srdce, špendlíkem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vyznač po obvodu obrazce otvory (vpichy).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4098" name="Picture 2" descr="E:\FOTOPROJEKTY 2013\nite_graf_zacatek\IMG_1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 b="10892"/>
          <a:stretch/>
        </p:blipFill>
        <p:spPr bwMode="auto">
          <a:xfrm>
            <a:off x="675778" y="1988840"/>
            <a:ext cx="5008187" cy="454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12160" y="3041377"/>
            <a:ext cx="3192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Otvory budou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od sebe vzdálené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cca  2 milimetry</a:t>
            </a:r>
            <a:r>
              <a:rPr lang="cs-CZ" sz="2800" dirty="0" smtClean="0">
                <a:solidFill>
                  <a:srgbClr val="006666"/>
                </a:solidFill>
              </a:rPr>
              <a:t>. 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268</Words>
  <Application>Microsoft Office PowerPoint</Application>
  <PresentationFormat>Předvádění na obrazovce (4:3)</PresentationFormat>
  <Paragraphs>50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Tok</vt:lpstr>
      <vt:lpstr>Aktivní škola - podpora, zlepšení kvality vzdělávání a výuky na základní škole</vt:lpstr>
      <vt:lpstr>Prezentace aplikace PowerPoint</vt:lpstr>
      <vt:lpstr>Nitěná grafika - SRDCE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Navlékni nit najednoducho. Začni levou polovinu srdce Jehlu propíchni zezadu bodem 1 a nit NAPNI a veď  na protější stranu tj. patnáctá dírka počítáno od bodu 1. </vt:lpstr>
      <vt:lpstr>Prezentace aplikace PowerPoint</vt:lpstr>
      <vt:lpstr>Prezentace aplikace PowerPoint</vt:lpstr>
      <vt:lpstr>Prezentace aplikace PowerPoint</vt:lpstr>
      <vt:lpstr>Prezentace aplikace PowerPoint</vt:lpstr>
      <vt:lpstr>Hotový výrobek žáků</vt:lpstr>
      <vt:lpstr>Prezentace aplikace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</dc:title>
  <dc:creator>ZŠ, Týn nad Vltavou, Malá Strana</dc:creator>
  <cp:lastModifiedBy>Marcela Kubátová</cp:lastModifiedBy>
  <cp:revision>52</cp:revision>
  <dcterms:created xsi:type="dcterms:W3CDTF">2009-09-21T10:43:13Z</dcterms:created>
  <dcterms:modified xsi:type="dcterms:W3CDTF">2014-09-22T08:36:54Z</dcterms:modified>
</cp:coreProperties>
</file>