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9" r:id="rId3"/>
    <p:sldId id="261" r:id="rId4"/>
    <p:sldId id="270" r:id="rId5"/>
    <p:sldId id="273" r:id="rId6"/>
    <p:sldId id="271" r:id="rId7"/>
    <p:sldId id="275" r:id="rId8"/>
    <p:sldId id="274" r:id="rId9"/>
    <p:sldId id="306" r:id="rId10"/>
    <p:sldId id="307" r:id="rId11"/>
    <p:sldId id="278" r:id="rId12"/>
    <p:sldId id="303" r:id="rId13"/>
    <p:sldId id="308" r:id="rId14"/>
    <p:sldId id="309" r:id="rId15"/>
    <p:sldId id="294" r:id="rId16"/>
    <p:sldId id="277" r:id="rId17"/>
    <p:sldId id="297" r:id="rId18"/>
    <p:sldId id="298" r:id="rId19"/>
    <p:sldId id="305" r:id="rId20"/>
    <p:sldId id="276" r:id="rId21"/>
    <p:sldId id="301" r:id="rId22"/>
    <p:sldId id="272" r:id="rId23"/>
    <p:sldId id="299" r:id="rId24"/>
    <p:sldId id="300" r:id="rId25"/>
    <p:sldId id="280" r:id="rId26"/>
    <p:sldId id="296" r:id="rId27"/>
    <p:sldId id="281" r:id="rId28"/>
    <p:sldId id="286" r:id="rId29"/>
    <p:sldId id="279" r:id="rId30"/>
    <p:sldId id="289" r:id="rId31"/>
    <p:sldId id="287" r:id="rId32"/>
    <p:sldId id="288" r:id="rId33"/>
    <p:sldId id="291" r:id="rId34"/>
    <p:sldId id="263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EF976-D852-4D5F-A035-C203D437E73B}" type="datetimeFigureOut">
              <a:rPr lang="cs-CZ" smtClean="0"/>
              <a:pPr/>
              <a:t>22.9.2014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05DB0-FB8E-42F4-A218-72B7FAA983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34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FE8D91-B514-4BD0-A640-B1DB00C64AA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3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646-4B12-42CA-BB05-301F36DD0E22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08A-15D3-4328-8E45-1F13F7163685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0D3A-4310-4E5D-A103-69401845D67F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4F32-BC28-410B-A79F-22A27442E22C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33-58EA-46AA-B257-A9D7EB31AD7D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DFD6-B1DF-49DD-B8CA-044F4E1D3ADD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0DC8-028F-4171-AFD7-78E14EA571A8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7CE8-D577-4223-BABE-E1230CA25CD1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A1C5-4AFD-434A-A64E-821EE6E1D950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F9C0-08AC-40FF-AD33-1C5D4F8B38A0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2A31-20AC-4190-AC7A-EEF642ACCB90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62CC00-F4DB-4AAB-8733-CD588C432D30}" type="datetime1">
              <a:rPr lang="cs-CZ" smtClean="0"/>
              <a:pPr/>
              <a:t>22.9.2014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A9605E-B135-43A2-A4D7-8719C88F6F8B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7788" y="1628800"/>
            <a:ext cx="7772400" cy="1941517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2">
                    <a:lumMod val="50000"/>
                  </a:schemeClr>
                </a:solidFill>
              </a:rPr>
              <a:t>Aktivní škola - podpora, zlepšení kvality vzdělávání a výuky na základní škole</a:t>
            </a:r>
            <a:endParaRPr lang="cs-CZ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4365104"/>
            <a:ext cx="7632848" cy="971560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Tento projekt je spolufinancován Evropským sociálním fondem a státním rozpočtem </a:t>
            </a:r>
            <a:r>
              <a:rPr lang="cs-CZ" sz="2400" dirty="0" smtClean="0"/>
              <a:t>České republiky.</a:t>
            </a:r>
            <a:endParaRPr lang="cs-CZ" sz="2400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 smtClean="0"/>
              <a:t>ZŠ Týn nad Vltavou, Malá Strana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109"/>
            <a:ext cx="7488832" cy="133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03848" y="37890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CZ.1.07/1.1.14/02.0049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Vytvoř si šablony na přívěšky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29698" name="Picture 2" descr="E:\FOTOPROJEKTY 2013\smalt2\IMG_2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5216128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85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FOTOPROJEKTY 2013\smalt_skladanky\IMG_2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5072112" cy="38040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smtClean="0">
                <a:solidFill>
                  <a:srgbClr val="006666"/>
                </a:solidFill>
              </a:rPr>
              <a:t>Nasyp smaltovací barvy na plíšek.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FOTOPROJEKTY 2013\smalt_skladanky\IMG_2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852675" cy="36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Nasyp smaltovací barvy na plíšek.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6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FOTOPROJEKTY 2013\smalt2\IMG_2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5000104" cy="37500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Výroba vlajky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32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Výroba vlajky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31746" name="Picture 2" descr="E:\FOTOPROJEKTY 2013\smalt2\IMG_2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767627" cy="35757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74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FOTOPROJEKTY 2013\smalt_skladanky\IMG_2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756950" cy="3567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FOTOPROJEKTY 2013\smalt_skladanky\IMG_2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287573" cy="32156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Nasyp smaltovací barvy na plíšek.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80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OTOPROJEKTY 2013\smalt_skladanky\IMG_2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4640064" cy="34800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FOTOPROJEKTY 2013\smalt_skladanky\IMG_2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1394" r="25893" b="22464"/>
          <a:stretch/>
        </p:blipFill>
        <p:spPr bwMode="auto">
          <a:xfrm>
            <a:off x="5004048" y="1484783"/>
            <a:ext cx="3879669" cy="34224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smtClean="0">
                <a:solidFill>
                  <a:srgbClr val="006666"/>
                </a:solidFill>
              </a:rPr>
              <a:t>Nasyp smaltovací barvy na plíšek.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E:\FOTOPROJEKTY 2013\smalt_skladanky\IMG_20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r="15221"/>
          <a:stretch/>
        </p:blipFill>
        <p:spPr bwMode="auto">
          <a:xfrm>
            <a:off x="611560" y="2708920"/>
            <a:ext cx="3827417" cy="3912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FOTOPROJEKTY 2013\smalt_skladanky\IMG_20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r="9757"/>
          <a:stretch/>
        </p:blipFill>
        <p:spPr bwMode="auto">
          <a:xfrm>
            <a:off x="4572000" y="2060848"/>
            <a:ext cx="4167051" cy="4128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63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E:\FOTOPROJEKTY 2013\smalt_skladanky\IMG_2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32085" cy="36240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FOTOPROJEKTY 2013\smalt_skladanky\IMG_20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t="644" b="15393"/>
          <a:stretch/>
        </p:blipFill>
        <p:spPr bwMode="auto">
          <a:xfrm>
            <a:off x="251520" y="2188864"/>
            <a:ext cx="4082786" cy="3318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1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FOTOPROJEKTY 2013\smalt_skladanky\IMG_2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4496048" cy="33720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Nakresli  pomocí jehlice motiv na přívěšek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8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4"/>
          <p:cNvSpPr txBox="1">
            <a:spLocks noChangeArrowheads="1"/>
          </p:cNvSpPr>
          <p:nvPr/>
        </p:nvSpPr>
        <p:spPr bwMode="auto">
          <a:xfrm>
            <a:off x="755650" y="908050"/>
            <a:ext cx="76327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04DA3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A04DA3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4652D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Název materiálu: </a:t>
            </a:r>
            <a:r>
              <a:rPr lang="cs-CZ" altLang="cs-CZ" sz="1800" dirty="0" err="1">
                <a:latin typeface="Arial" charset="0"/>
              </a:rPr>
              <a:t>Fotonávod</a:t>
            </a:r>
            <a:r>
              <a:rPr lang="cs-CZ" altLang="cs-CZ" sz="1800" dirty="0">
                <a:latin typeface="Arial" charset="0"/>
              </a:rPr>
              <a:t> – </a:t>
            </a:r>
            <a:r>
              <a:rPr lang="cs-CZ" altLang="cs-CZ" sz="1800" dirty="0" smtClean="0">
                <a:latin typeface="Arial" charset="0"/>
              </a:rPr>
              <a:t>Smaltované výrobky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Vzdělávací oblast: zájmový útvar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Vzdělávací obor: Kreativní </a:t>
            </a:r>
            <a:r>
              <a:rPr lang="cs-CZ" altLang="cs-CZ" sz="1800" dirty="0" smtClean="0">
                <a:latin typeface="Arial" charset="0"/>
              </a:rPr>
              <a:t>tvorba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Název sady: Sada </a:t>
            </a:r>
            <a:r>
              <a:rPr lang="cs-CZ" altLang="cs-CZ" sz="1800" dirty="0" err="1">
                <a:latin typeface="Arial" charset="0"/>
              </a:rPr>
              <a:t>fotonávodů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Ročník: 1. a 2. stupeň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Autor: Mgr. Věra </a:t>
            </a:r>
            <a:r>
              <a:rPr lang="cs-CZ" altLang="cs-CZ" sz="1800" dirty="0" err="1">
                <a:latin typeface="Arial" charset="0"/>
              </a:rPr>
              <a:t>Branšovská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charset="0"/>
              </a:rPr>
              <a:t>Datum ověření</a:t>
            </a:r>
            <a:r>
              <a:rPr lang="cs-CZ" altLang="cs-CZ" sz="1800" dirty="0" smtClean="0">
                <a:latin typeface="Arial" charset="0"/>
              </a:rPr>
              <a:t>: 14. května 2014</a:t>
            </a:r>
            <a:endParaRPr lang="cs-CZ" altLang="cs-CZ" sz="1800" dirty="0">
              <a:latin typeface="Arial" charset="0"/>
            </a:endParaRP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/>
              <a:t>ZŠ Týn nad Vltavou, Malá Strana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48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OTOPROJEKTY 2013\smalt_skladanky\IMG_2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393"/>
            <a:ext cx="5312139" cy="39841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FOTOPROJEKTY 2013\smalt_skladanky\IMG_2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4" b="27565"/>
          <a:stretch/>
        </p:blipFill>
        <p:spPr bwMode="auto">
          <a:xfrm>
            <a:off x="4932040" y="1268760"/>
            <a:ext cx="3976829" cy="32509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smtClean="0">
                <a:solidFill>
                  <a:srgbClr val="006666"/>
                </a:solidFill>
              </a:rPr>
              <a:t>Nakresli  pomocí jehlice motiv na přívěšek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Nakresli motiv na přívěšek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16386" name="Picture 2" descr="E:\FOTOPROJEKTY 2013\smalt_skladanky\IMG_2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3"/>
          <a:stretch/>
        </p:blipFill>
        <p:spPr bwMode="auto">
          <a:xfrm>
            <a:off x="755576" y="2780928"/>
            <a:ext cx="3424538" cy="34260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FOTOPROJEKTY 2013\smalt_skladanky\IMG_2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208016" cy="31560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3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FOTOPROJEKTY 2013\smalt_skladanky\IMG_2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29799"/>
            <a:ext cx="4568056" cy="34260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FOTOPROJEKTY 2013\smalt_skladanky\IMG_2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4220754" cy="31655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solidFill>
                  <a:srgbClr val="006666"/>
                </a:solidFill>
              </a:rPr>
              <a:t>Nakresli motiv na přívěšek a nech zapéci.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Zapeč vyrobené přívěšky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18434" name="Picture 2" descr="E:\FOTOPROJEKTY 2013\smalt_skladanky\IMG_2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6080224" cy="45601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421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FOTOPROJEKTY 2013\smalt_skladanky\IMG_20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11535" r="27179" b="17322"/>
          <a:stretch/>
        </p:blipFill>
        <p:spPr bwMode="auto">
          <a:xfrm>
            <a:off x="395536" y="1988839"/>
            <a:ext cx="4310744" cy="43368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Zapeč vyrobené přívěšky.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88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FOTOPROJEKTY 2013\smalt_skladanky\IMG_2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928096" cy="3696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Zapeč vyrobené přívěšky.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44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FOTOPROJEKTY 2013\smalt_skladanky\IMG_20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9393" r="23482" b="18393"/>
          <a:stretch/>
        </p:blipFill>
        <p:spPr bwMode="auto">
          <a:xfrm>
            <a:off x="611560" y="2060848"/>
            <a:ext cx="5447211" cy="44021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Zapeč vyrobené přívěšky.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95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FOTOPROJEKTY 2013\smalt_skladanky\IMG_2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14964" r="4197" b="30822"/>
          <a:stretch/>
        </p:blipFill>
        <p:spPr bwMode="auto">
          <a:xfrm>
            <a:off x="539552" y="2852936"/>
            <a:ext cx="7498080" cy="33049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Hotové výrobky žáků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10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305" y="269776"/>
            <a:ext cx="8305800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Použij šablony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32770" name="Picture 2" descr="E:\FOTOPROJEKTY 2013\smalt2\IMG_2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5" y="1772816"/>
            <a:ext cx="4352032" cy="32640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E:\FOTOPROJEKTY 2013\smalt2\IMG_2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20852"/>
            <a:ext cx="3775968" cy="28319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E:\FOTOPROJEKTY 2013\smalt2\IMG_21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t="35750" r="43893" b="16893"/>
          <a:stretch/>
        </p:blipFill>
        <p:spPr bwMode="auto">
          <a:xfrm>
            <a:off x="6063260" y="1412776"/>
            <a:ext cx="2568845" cy="28868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34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TOPROJEKTY 2013\smalt.výrobky\IMG_1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5" y="1847088"/>
            <a:ext cx="3912435" cy="293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smtClean="0">
                <a:solidFill>
                  <a:srgbClr val="006666"/>
                </a:solidFill>
              </a:rPr>
              <a:t>Hotové výrobky žáků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5" name="Picture 2" descr="E:\FOTOPROJEKTY 2013\smalt_skladanky\IMG_20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4"/>
          <a:stretch/>
        </p:blipFill>
        <p:spPr bwMode="auto">
          <a:xfrm>
            <a:off x="4067944" y="4113299"/>
            <a:ext cx="4880762" cy="25069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cs-CZ" sz="3600" dirty="0" smtClean="0"/>
              <a:t>Smaltované výrobky</a:t>
            </a:r>
            <a:endParaRPr lang="cs-CZ" sz="3600" dirty="0"/>
          </a:p>
        </p:txBody>
      </p:sp>
      <p:sp>
        <p:nvSpPr>
          <p:cNvPr id="7171" name="Podnadpis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>
            <a:normAutofit/>
          </a:bodyPr>
          <a:lstStyle/>
          <a:p>
            <a:pPr marR="0"/>
            <a:r>
              <a:rPr lang="cs-CZ" altLang="cs-CZ" sz="2800" dirty="0" err="1" smtClean="0">
                <a:solidFill>
                  <a:schemeClr val="tx1"/>
                </a:solidFill>
              </a:rPr>
              <a:t>Fotonávod</a:t>
            </a:r>
            <a:r>
              <a:rPr lang="cs-CZ" altLang="cs-CZ" sz="2800" dirty="0" smtClean="0">
                <a:solidFill>
                  <a:schemeClr val="tx1"/>
                </a:solidFill>
              </a:rPr>
              <a:t> s pracovním postupem</a:t>
            </a:r>
          </a:p>
          <a:p>
            <a:pPr marR="0"/>
            <a:r>
              <a:rPr lang="cs-CZ" altLang="cs-CZ" sz="2800" dirty="0" smtClean="0">
                <a:solidFill>
                  <a:schemeClr val="tx1"/>
                </a:solidFill>
              </a:rPr>
              <a:t>Kreativní tvorba</a:t>
            </a:r>
          </a:p>
          <a:p>
            <a:pPr marR="0"/>
            <a:r>
              <a:rPr lang="cs-CZ" altLang="cs-CZ" sz="2800" dirty="0" smtClean="0">
                <a:solidFill>
                  <a:schemeClr val="tx1"/>
                </a:solidFill>
              </a:rPr>
              <a:t>         Mgr. Věra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Branšovská</a:t>
            </a:r>
            <a:endParaRPr lang="cs-CZ" altLang="cs-CZ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FOTOPROJEKTY 2013\smalt_skladanky\IMG_2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4991097" cy="37433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Hotové výrobky žáků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29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Hotové výrobky žáků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33794" name="Picture 2" descr="E:\FOTOPROJEKTY 2013\smalt2\IMG_21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15918" r="14147" b="23820"/>
          <a:stretch/>
        </p:blipFill>
        <p:spPr bwMode="auto">
          <a:xfrm>
            <a:off x="399186" y="3260641"/>
            <a:ext cx="3631474" cy="2259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FOTOPROJEKTY 2013\smalt2\IMG_21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6" t="4520" r="18488" b="15337"/>
          <a:stretch/>
        </p:blipFill>
        <p:spPr bwMode="auto">
          <a:xfrm rot="5400000">
            <a:off x="5327571" y="1531969"/>
            <a:ext cx="2831070" cy="35060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5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FOTOPROJEKTY 2013\smalt2\IMG_2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5216128" cy="3912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Hotové výrobky žáků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26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FOTOPROJEKTY 2013\smalt2\IMG_21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5108" r="10224" b="39392"/>
          <a:stretch/>
        </p:blipFill>
        <p:spPr bwMode="auto">
          <a:xfrm>
            <a:off x="323528" y="2297087"/>
            <a:ext cx="5668813" cy="28398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Hotové výrobky žáků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87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Zdroje:</a:t>
            </a:r>
            <a:endParaRPr lang="cs-CZ" sz="3200" dirty="0">
              <a:solidFill>
                <a:srgbClr val="006666"/>
              </a:solidFill>
            </a:endParaRP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437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cs-CZ" altLang="cs-CZ" sz="2800" dirty="0" smtClean="0">
                <a:solidFill>
                  <a:srgbClr val="006666"/>
                </a:solidFill>
              </a:rPr>
              <a:t>vlastní fotografie</a:t>
            </a:r>
          </a:p>
        </p:txBody>
      </p:sp>
    </p:spTree>
    <p:extLst>
      <p:ext uri="{BB962C8B-B14F-4D97-AF65-F5344CB8AC3E}">
        <p14:creationId xmlns:p14="http://schemas.microsoft.com/office/powerpoint/2010/main" val="30615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9816" y="1066448"/>
            <a:ext cx="810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Připrav si:  opilované plíšky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2050" name="Picture 2" descr="E:\FOTOPROJEKTY 2013\smalt_skladanky\IMG_2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3" y="1844824"/>
            <a:ext cx="5506847" cy="41301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2582" y="1048380"/>
            <a:ext cx="5022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Připrav si: smaltovací barvy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3074" name="Picture 2" descr="E:\FOTOPROJEKTY 2013\smalt_skladanky\IMG_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9" y="2119907"/>
            <a:ext cx="5733512" cy="43001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560" y="90872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Připrav si: kovová kolečka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4098" name="Picture 2" descr="E:\FOTOPROJEKTY 2013\smalt_skladanky\IMG_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5543"/>
            <a:ext cx="6192688" cy="46445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90872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Připrav si: kleště</a:t>
            </a:r>
            <a:endParaRPr lang="cs-CZ" sz="3200" dirty="0">
              <a:solidFill>
                <a:srgbClr val="006666"/>
              </a:solidFill>
            </a:endParaRPr>
          </a:p>
        </p:txBody>
      </p:sp>
      <p:pic>
        <p:nvPicPr>
          <p:cNvPr id="5122" name="Picture 2" descr="E:\FOTOPROJEKTY 2013\smalt_skladanky\IMG_2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5" y="1509641"/>
            <a:ext cx="6336304" cy="47522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OTOPROJEKTY 2013\smalt_skladanky\IMG_2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" y="2420623"/>
            <a:ext cx="4938238" cy="37036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90872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Připrav si: jehlice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FOTOPROJEKTY 2013\smalt2\IMG_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5000104" cy="37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xfrm>
            <a:off x="457200" y="1308479"/>
            <a:ext cx="8305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6666"/>
                </a:solidFill>
              </a:rPr>
              <a:t>Připrav si: razítka</a:t>
            </a:r>
            <a:endParaRPr lang="cs-CZ" sz="32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24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241</TotalTime>
  <Words>221</Words>
  <Application>Microsoft Office PowerPoint</Application>
  <PresentationFormat>Předvádění na obrazovce (4:3)</PresentationFormat>
  <Paragraphs>54</Paragraphs>
  <Slides>34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Tok</vt:lpstr>
      <vt:lpstr>Aktivní škola - podpora, zlepšení kvality vzdělávání a výuky na základní škole</vt:lpstr>
      <vt:lpstr>Prezentace aplikace PowerPoint</vt:lpstr>
      <vt:lpstr>Smaltované výrobky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Připrav si: razítka</vt:lpstr>
      <vt:lpstr>Vytvoř si šablony na přívěšky</vt:lpstr>
      <vt:lpstr>Prezentace aplikace PowerPoint</vt:lpstr>
      <vt:lpstr>Nasyp smaltovací barvy na plíšek.</vt:lpstr>
      <vt:lpstr>Výroba vlajky</vt:lpstr>
      <vt:lpstr>Výroba vlajky</vt:lpstr>
      <vt:lpstr>Nasyp smaltovací barvy na plíšek.</vt:lpstr>
      <vt:lpstr>Prezentace aplikace PowerPoint</vt:lpstr>
      <vt:lpstr>Prezentace aplikace PowerPoint</vt:lpstr>
      <vt:lpstr>Prezentace aplikace PowerPoint</vt:lpstr>
      <vt:lpstr>Nakresli  pomocí jehlice motiv na přívěšek</vt:lpstr>
      <vt:lpstr>Prezentace aplikace PowerPoint</vt:lpstr>
      <vt:lpstr>Nakresli motiv na přívěšek</vt:lpstr>
      <vt:lpstr>Prezentace aplikace PowerPoint</vt:lpstr>
      <vt:lpstr>Zapeč vyrobené přívěšky</vt:lpstr>
      <vt:lpstr>Zapeč vyrobené přívěšky.</vt:lpstr>
      <vt:lpstr>Zapeč vyrobené přívěšky.</vt:lpstr>
      <vt:lpstr>Zapeč vyrobené přívěšky.</vt:lpstr>
      <vt:lpstr>Hotové výrobky žáků</vt:lpstr>
      <vt:lpstr>Použij šablony</vt:lpstr>
      <vt:lpstr>Prezentace aplikace PowerPoint</vt:lpstr>
      <vt:lpstr>Hotové výrobky žáků</vt:lpstr>
      <vt:lpstr>Hotové výrobky žáků</vt:lpstr>
      <vt:lpstr>Hotové výrobky žáků</vt:lpstr>
      <vt:lpstr>Hotové výrobky žáků</vt:lpstr>
      <vt:lpstr>Zdroje:</vt:lpstr>
    </vt:vector>
  </TitlesOfParts>
  <Company>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modulové výukové a inovativní programy - zvýšení kvality ve vzdělávání</dc:title>
  <dc:creator>ZŠ, Týn nad Vltavou, Malá Strana</dc:creator>
  <cp:lastModifiedBy>Marcela Kubátová</cp:lastModifiedBy>
  <cp:revision>59</cp:revision>
  <dcterms:created xsi:type="dcterms:W3CDTF">2009-09-21T10:43:13Z</dcterms:created>
  <dcterms:modified xsi:type="dcterms:W3CDTF">2014-09-22T08:54:50Z</dcterms:modified>
</cp:coreProperties>
</file>