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9" r:id="rId3"/>
    <p:sldId id="261" r:id="rId4"/>
    <p:sldId id="275" r:id="rId5"/>
    <p:sldId id="273" r:id="rId6"/>
    <p:sldId id="262" r:id="rId7"/>
    <p:sldId id="266" r:id="rId8"/>
    <p:sldId id="265" r:id="rId9"/>
    <p:sldId id="267" r:id="rId10"/>
    <p:sldId id="264" r:id="rId11"/>
    <p:sldId id="268" r:id="rId12"/>
    <p:sldId id="269" r:id="rId13"/>
    <p:sldId id="270" r:id="rId14"/>
    <p:sldId id="271" r:id="rId15"/>
    <p:sldId id="272" r:id="rId16"/>
    <p:sldId id="263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EF976-D852-4D5F-A035-C203D437E73B}" type="datetimeFigureOut">
              <a:rPr lang="cs-CZ" smtClean="0"/>
              <a:pPr/>
              <a:t>22.9.2014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05DB0-FB8E-42F4-A218-72B7FAA983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34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FE8D91-B514-4BD0-A640-B1DB00C64AA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7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05DB0-FB8E-42F4-A218-72B7FAA98370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24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F646-4B12-42CA-BB05-301F36DD0E22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08A-15D3-4328-8E45-1F13F7163685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0D3A-4310-4E5D-A103-69401845D67F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4F32-BC28-410B-A79F-22A27442E22C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33-58EA-46AA-B257-A9D7EB31AD7D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DFD6-B1DF-49DD-B8CA-044F4E1D3ADD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0DC8-028F-4171-AFD7-78E14EA571A8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7CE8-D577-4223-BABE-E1230CA25CD1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A1C5-4AFD-434A-A64E-821EE6E1D950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F9C0-08AC-40FF-AD33-1C5D4F8B38A0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2A31-20AC-4190-AC7A-EEF642ACCB90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62CC00-F4DB-4AAB-8733-CD588C432D30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7788" y="1628800"/>
            <a:ext cx="7772400" cy="1941517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>
                    <a:lumMod val="50000"/>
                  </a:schemeClr>
                </a:solidFill>
              </a:rPr>
              <a:t>Aktivní škola - podpora, zlepšení kvality vzdělávání a výuky na základní škole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4365104"/>
            <a:ext cx="7632848" cy="971560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Tento projekt je spolufinancován Evropským sociálním fondem a státním rozpočtem </a:t>
            </a:r>
            <a:r>
              <a:rPr lang="cs-CZ" sz="2400" dirty="0" smtClean="0"/>
              <a:t>České republiky.</a:t>
            </a:r>
            <a:endParaRPr lang="cs-CZ" sz="2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ZŠ Týn nad Vltavou, Malá Strana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109"/>
            <a:ext cx="7488832" cy="133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03848" y="37890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CZ.1.07/1.1.14/02.0049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FOTOPROJEKTY 2013\koralky\IMG_15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32856"/>
            <a:ext cx="5792192" cy="4344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15504" y="890171"/>
            <a:ext cx="8528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015127"/>
                </a:solidFill>
              </a:rPr>
              <a:t>V páté řadě je jeden bílý korálek, drátky provlékni formou smyčky</a:t>
            </a:r>
            <a:endParaRPr lang="cs-CZ" sz="2800" dirty="0">
              <a:solidFill>
                <a:srgbClr val="015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2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FOTOPROJEKTY 2013\koralky\IMG_1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747815"/>
            <a:ext cx="5000104" cy="3750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08000" y="836712"/>
            <a:ext cx="8528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015127"/>
                </a:solidFill>
              </a:rPr>
              <a:t>Navleč na drátek největší korálek tj. tělo, na ruce použij čtyři korálky - jeden bílý kulatý , dva korálky ploché, jeden kulatý růžový, totéž zopakuj i u druhé ruky. Formou smyčky prostrč drátky k „tělu“…</a:t>
            </a:r>
            <a:endParaRPr lang="cs-CZ" sz="2800" dirty="0">
              <a:solidFill>
                <a:srgbClr val="015127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156176" y="3311406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15127"/>
                </a:solidFill>
              </a:rPr>
              <a:t>tzn.</a:t>
            </a:r>
          </a:p>
          <a:p>
            <a:r>
              <a:rPr lang="cs-CZ" sz="2800" dirty="0" smtClean="0">
                <a:solidFill>
                  <a:srgbClr val="015127"/>
                </a:solidFill>
              </a:rPr>
              <a:t>k největšímu </a:t>
            </a:r>
          </a:p>
          <a:p>
            <a:r>
              <a:rPr lang="cs-CZ" sz="2800" dirty="0" smtClean="0">
                <a:solidFill>
                  <a:srgbClr val="015127"/>
                </a:solidFill>
              </a:rPr>
              <a:t>korálku.</a:t>
            </a:r>
            <a:endParaRPr lang="cs-CZ" sz="2800" dirty="0">
              <a:solidFill>
                <a:srgbClr val="015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FOTOPROJEKTY 2013\koralky\IMG_15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233748"/>
            <a:ext cx="5657669" cy="424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8000" y="1124744"/>
            <a:ext cx="83468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15127"/>
                </a:solidFill>
              </a:rPr>
              <a:t>Na hlavu použij menší korálek nebo korálek ve tvaru </a:t>
            </a:r>
          </a:p>
          <a:p>
            <a:r>
              <a:rPr lang="cs-CZ" sz="2800" dirty="0" smtClean="0">
                <a:solidFill>
                  <a:srgbClr val="015127"/>
                </a:solidFill>
              </a:rPr>
              <a:t>„ kloboučku“ a znovu provleč drátky formou smyčky.</a:t>
            </a:r>
            <a:endParaRPr lang="cs-CZ" sz="2800" dirty="0">
              <a:solidFill>
                <a:srgbClr val="015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FOTOPROJEKTY 2013\koralky\IMG_15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5792192" cy="4344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9552" y="1124744"/>
            <a:ext cx="778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15127"/>
                </a:solidFill>
              </a:rPr>
              <a:t>Na „ klobouček“ navleč  poslední růžový korálek. </a:t>
            </a:r>
            <a:endParaRPr lang="cs-CZ" sz="2800" dirty="0">
              <a:solidFill>
                <a:srgbClr val="015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FOTOPROJEKTY 2013\koralky\IMG_1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5832647" cy="4374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1052736"/>
            <a:ext cx="3904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15127"/>
                </a:solidFill>
              </a:rPr>
              <a:t>Hotové výrobky žáků</a:t>
            </a:r>
            <a:endParaRPr lang="cs-CZ" sz="3200" dirty="0">
              <a:solidFill>
                <a:srgbClr val="015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OTOPROJEKTY 2013\vsehochut\IMG_1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5690625" cy="4267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13556" y="1052735"/>
            <a:ext cx="77832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15127"/>
                </a:solidFill>
              </a:rPr>
              <a:t>Místo „kloboučku“ použij na hlavu menší korálek</a:t>
            </a:r>
          </a:p>
          <a:p>
            <a:r>
              <a:rPr lang="cs-CZ" sz="2800" dirty="0" smtClean="0">
                <a:solidFill>
                  <a:srgbClr val="015127"/>
                </a:solidFill>
              </a:rPr>
              <a:t>než je tělo anděla.</a:t>
            </a:r>
            <a:endParaRPr lang="cs-CZ" sz="2800" dirty="0">
              <a:solidFill>
                <a:srgbClr val="015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3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15127"/>
                </a:solidFill>
              </a:rPr>
              <a:t>Zdroje:</a:t>
            </a:r>
            <a:endParaRPr lang="cs-CZ" dirty="0">
              <a:solidFill>
                <a:srgbClr val="015127"/>
              </a:solidFill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89437"/>
          </a:xfr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cs-CZ" altLang="cs-CZ" sz="3200" dirty="0" smtClean="0">
                <a:solidFill>
                  <a:srgbClr val="015127"/>
                </a:solidFill>
              </a:rPr>
              <a:t>vlastní fotografie</a:t>
            </a:r>
          </a:p>
        </p:txBody>
      </p:sp>
    </p:spTree>
    <p:extLst>
      <p:ext uri="{BB962C8B-B14F-4D97-AF65-F5344CB8AC3E}">
        <p14:creationId xmlns:p14="http://schemas.microsoft.com/office/powerpoint/2010/main" val="30615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4"/>
          <p:cNvSpPr txBox="1">
            <a:spLocks noChangeArrowheads="1"/>
          </p:cNvSpPr>
          <p:nvPr/>
        </p:nvSpPr>
        <p:spPr bwMode="auto">
          <a:xfrm>
            <a:off x="755650" y="908050"/>
            <a:ext cx="76327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A04DA3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04DA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465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Název materiálu: </a:t>
            </a:r>
            <a:r>
              <a:rPr lang="cs-CZ" altLang="cs-CZ" sz="1800" dirty="0" err="1">
                <a:latin typeface="Arial" charset="0"/>
              </a:rPr>
              <a:t>Fotonávod</a:t>
            </a:r>
            <a:r>
              <a:rPr lang="cs-CZ" altLang="cs-CZ" sz="1800" dirty="0">
                <a:latin typeface="Arial" charset="0"/>
              </a:rPr>
              <a:t> – </a:t>
            </a:r>
            <a:r>
              <a:rPr lang="cs-CZ" altLang="cs-CZ" sz="1800" dirty="0" smtClean="0">
                <a:latin typeface="Arial" charset="0"/>
              </a:rPr>
              <a:t>Výrobky z korálků -ANDĚL</a:t>
            </a: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Vzdělávací oblast: zájmový útvar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Vzdělávací obor: Kreativní </a:t>
            </a:r>
            <a:r>
              <a:rPr lang="cs-CZ" altLang="cs-CZ" sz="1800" dirty="0" smtClean="0">
                <a:latin typeface="Arial" charset="0"/>
              </a:rPr>
              <a:t>tvorba</a:t>
            </a: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Název sady: Sada </a:t>
            </a:r>
            <a:r>
              <a:rPr lang="cs-CZ" altLang="cs-CZ" sz="1800" dirty="0" err="1">
                <a:latin typeface="Arial" charset="0"/>
              </a:rPr>
              <a:t>fotonávodů</a:t>
            </a: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Ročník: 1. a 2. stupeň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Autor: Mgr. Věra </a:t>
            </a:r>
            <a:r>
              <a:rPr lang="cs-CZ" altLang="cs-CZ" sz="1800" dirty="0" err="1">
                <a:latin typeface="Arial" charset="0"/>
              </a:rPr>
              <a:t>Branšovská</a:t>
            </a: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Datum </a:t>
            </a:r>
            <a:r>
              <a:rPr lang="cs-CZ" altLang="cs-CZ" sz="1800" dirty="0" smtClean="0">
                <a:latin typeface="Arial" charset="0"/>
              </a:rPr>
              <a:t>ověření: 4.12. 2013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ZŠ Týn nad Vltavou, Malá Strana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82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cs-CZ" sz="3600" dirty="0" smtClean="0"/>
              <a:t>Výrobky z korálků - ANDĚL</a:t>
            </a:r>
            <a:endParaRPr lang="cs-CZ" sz="3600" dirty="0"/>
          </a:p>
        </p:txBody>
      </p:sp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rmAutofit/>
          </a:bodyPr>
          <a:lstStyle/>
          <a:p>
            <a:pPr marR="0"/>
            <a:r>
              <a:rPr lang="cs-CZ" altLang="cs-CZ" sz="2800" dirty="0" err="1" smtClean="0">
                <a:solidFill>
                  <a:schemeClr val="tx1"/>
                </a:solidFill>
              </a:rPr>
              <a:t>Fotonávod</a:t>
            </a:r>
            <a:r>
              <a:rPr lang="cs-CZ" altLang="cs-CZ" sz="2800" dirty="0" smtClean="0">
                <a:solidFill>
                  <a:schemeClr val="tx1"/>
                </a:solidFill>
              </a:rPr>
              <a:t> s pracovním postupem</a:t>
            </a:r>
          </a:p>
          <a:p>
            <a:pPr marR="0"/>
            <a:r>
              <a:rPr lang="cs-CZ" altLang="cs-CZ" sz="2800" dirty="0" smtClean="0">
                <a:solidFill>
                  <a:schemeClr val="tx1"/>
                </a:solidFill>
              </a:rPr>
              <a:t>Kreativní tvorba</a:t>
            </a:r>
          </a:p>
          <a:p>
            <a:pPr marR="0"/>
            <a:r>
              <a:rPr lang="cs-CZ" altLang="cs-CZ" sz="2800" dirty="0" smtClean="0">
                <a:solidFill>
                  <a:schemeClr val="tx1"/>
                </a:solidFill>
              </a:rPr>
              <a:t>         Mgr. Věra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Branšovská</a:t>
            </a:r>
            <a:endParaRPr lang="cs-CZ" altLang="cs-CZ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9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15127"/>
                </a:solidFill>
              </a:rPr>
              <a:t>Připrav si:  korálky,  kleště - štípačky, drátek</a:t>
            </a:r>
            <a:endParaRPr lang="cs-CZ" sz="3600" dirty="0">
              <a:solidFill>
                <a:srgbClr val="015127"/>
              </a:solidFill>
            </a:endParaRPr>
          </a:p>
        </p:txBody>
      </p:sp>
      <p:pic>
        <p:nvPicPr>
          <p:cNvPr id="4" name="Picture 3" descr="E:\FOTOPROJEKTY 2013\vsehochut\IMG_1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6195"/>
            <a:ext cx="5112568" cy="383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2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15127"/>
                </a:solidFill>
              </a:rPr>
              <a:t>Připrav si:  korálky,  kleště - štípačky, drátek</a:t>
            </a:r>
          </a:p>
        </p:txBody>
      </p:sp>
      <p:pic>
        <p:nvPicPr>
          <p:cNvPr id="1026" name="Picture 2" descr="E:\FOTOPROJEKTY 2013\vsehochut\IMG_1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5504160" cy="4128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55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37158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rgbClr val="015127"/>
                </a:solidFill>
              </a:rPr>
              <a:t>Připrav si  asi jeden metr dlouhý drátek. Navleč</a:t>
            </a:r>
            <a:br>
              <a:rPr lang="cs-CZ" sz="3200" dirty="0" smtClean="0">
                <a:solidFill>
                  <a:srgbClr val="015127"/>
                </a:solidFill>
              </a:rPr>
            </a:br>
            <a:r>
              <a:rPr lang="cs-CZ" sz="3200" dirty="0" smtClean="0">
                <a:solidFill>
                  <a:srgbClr val="015127"/>
                </a:solidFill>
              </a:rPr>
              <a:t>jeden bílý korálek a </a:t>
            </a:r>
            <a:r>
              <a:rPr lang="cs-CZ" sz="3200" dirty="0">
                <a:solidFill>
                  <a:srgbClr val="015127"/>
                </a:solidFill>
              </a:rPr>
              <a:t> </a:t>
            </a:r>
            <a:r>
              <a:rPr lang="cs-CZ" sz="3200" dirty="0" smtClean="0">
                <a:solidFill>
                  <a:srgbClr val="015127"/>
                </a:solidFill>
              </a:rPr>
              <a:t>pět červených korálků a naposled jeden bílý korálek.</a:t>
            </a:r>
            <a:endParaRPr lang="cs-CZ" sz="3200" dirty="0">
              <a:solidFill>
                <a:srgbClr val="015127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ZŠ, Týn nad Vltavou, Malá Strana</a:t>
            </a:r>
            <a:endParaRPr lang="cs-CZ" dirty="0"/>
          </a:p>
        </p:txBody>
      </p:sp>
      <p:pic>
        <p:nvPicPr>
          <p:cNvPr id="2051" name="Picture 3" descr="E:\FOTOPROJEKTY 2013\koralky\IMG_15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5592621" cy="4194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89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FOTOPROJEKTY 2013\koralky\IMG_1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5792192" cy="4344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86448" y="1124744"/>
            <a:ext cx="8630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15127"/>
                </a:solidFill>
              </a:rPr>
              <a:t>Provlékni  oba dva konce drátku formou smyčky.</a:t>
            </a:r>
            <a:endParaRPr lang="cs-CZ" sz="3200" dirty="0">
              <a:solidFill>
                <a:srgbClr val="015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5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OTOPROJEKTY 2013\koralky\IMG_1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276872"/>
            <a:ext cx="5600171" cy="4200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1268760"/>
            <a:ext cx="88773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15127"/>
                </a:solidFill>
              </a:rPr>
              <a:t>Utvoř pět řad korálků. V první řadě je pět bílých korálků.</a:t>
            </a:r>
          </a:p>
          <a:p>
            <a:r>
              <a:rPr lang="cs-CZ" sz="2800" dirty="0" smtClean="0">
                <a:solidFill>
                  <a:srgbClr val="015127"/>
                </a:solidFill>
              </a:rPr>
              <a:t>Ve druhé řadě jsou čtyři bílé korálky</a:t>
            </a:r>
            <a:endParaRPr lang="cs-CZ" sz="2800" dirty="0">
              <a:solidFill>
                <a:srgbClr val="015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TOPROJEKTY 2013\koralky\IMG_1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916832"/>
            <a:ext cx="5792192" cy="4344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08000" y="836712"/>
            <a:ext cx="8528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15127"/>
                </a:solidFill>
              </a:rPr>
              <a:t>Ve </a:t>
            </a:r>
            <a:r>
              <a:rPr lang="cs-CZ" sz="2800" dirty="0" smtClean="0">
                <a:solidFill>
                  <a:srgbClr val="015127"/>
                </a:solidFill>
              </a:rPr>
              <a:t>třetí </a:t>
            </a:r>
            <a:r>
              <a:rPr lang="cs-CZ" sz="2800" dirty="0">
                <a:solidFill>
                  <a:srgbClr val="015127"/>
                </a:solidFill>
              </a:rPr>
              <a:t>řadě jsou </a:t>
            </a:r>
            <a:r>
              <a:rPr lang="cs-CZ" sz="2800" dirty="0" smtClean="0">
                <a:solidFill>
                  <a:srgbClr val="015127"/>
                </a:solidFill>
              </a:rPr>
              <a:t>tři bílé korálky, ve čtvrté  řadě dva bílé korálky ..stále provlékáš formou smyčky….</a:t>
            </a:r>
            <a:endParaRPr lang="cs-CZ" sz="2800" dirty="0">
              <a:solidFill>
                <a:srgbClr val="015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</TotalTime>
  <Words>298</Words>
  <Application>Microsoft Office PowerPoint</Application>
  <PresentationFormat>Předvádění na obrazovce (4:3)</PresentationFormat>
  <Paragraphs>46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Tok</vt:lpstr>
      <vt:lpstr>Aktivní škola - podpora, zlepšení kvality vzdělávání a výuky na základní škole</vt:lpstr>
      <vt:lpstr>Prezentace aplikace PowerPoint</vt:lpstr>
      <vt:lpstr>Výrobky z korálků - ANDĚL</vt:lpstr>
      <vt:lpstr>Připrav si:  korálky,  kleště - štípačky, drátek</vt:lpstr>
      <vt:lpstr>Připrav si:  korálky,  kleště - štípačky, drátek</vt:lpstr>
      <vt:lpstr>Připrav si  asi jeden metr dlouhý drátek. Navleč jeden bílý korálek a  pět červených korálků a naposled jeden bílý korálek.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</vt:vector>
  </TitlesOfParts>
  <Company>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modulové výukové a inovativní programy - zvýšení kvality ve vzdělávání</dc:title>
  <dc:creator>ZŠ, Týn nad Vltavou, Malá Strana</dc:creator>
  <cp:lastModifiedBy>Marcela Kubátová</cp:lastModifiedBy>
  <cp:revision>40</cp:revision>
  <dcterms:created xsi:type="dcterms:W3CDTF">2009-09-21T10:43:13Z</dcterms:created>
  <dcterms:modified xsi:type="dcterms:W3CDTF">2014-09-22T09:25:42Z</dcterms:modified>
</cp:coreProperties>
</file>