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0080625" cy="6840538"/>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7095A"/>
  </p:clrMru>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Střední styl 1 – zvýraznění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Střední styl 2 – zvýraznění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Střední styl 2 – zvýraznění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74C1A8A3-306A-4EB7-A6B1-4F7E0EB9C5D6}" styleName="Střední styl 3 – zvýraznění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9CF1AB2-1976-4502-BF36-3FF5EA218861}" styleName="Střední styl 4 – zvýraznění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D03447BB-5D67-496B-8E87-E561075AD55C}" styleName="Tmavý styl 1 – zvýraznění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Styl Tmavá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Střední styl 4 – zvýraznění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0505E3EF-67EA-436B-97B2-0124C06EBD24}" styleName="Střední styl 4 – zvýraznění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073A0DAA-6AF3-43AB-8588-CEC1D06C72B9}" styleName="Styl Středně sytá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25E5076-3810-47DD-B79F-674D7AD40C01}" styleName="Tmavý styl 1 – zvýraznění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Styl Středně sytá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8EC20E35-A176-4012-BC5E-935CFFF8708E}" styleName="Styl Středně sytá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Střední styl 2 – zvýraznění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6E25E649-3F16-4E02-A733-19D2CDBF48F0}" styleName="Střední styl 3 – zvýraznění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78" autoAdjust="0"/>
    <p:restoredTop sz="86444" autoAdjust="0"/>
  </p:normalViewPr>
  <p:slideViewPr>
    <p:cSldViewPr>
      <p:cViewPr varScale="1">
        <p:scale>
          <a:sx n="75" d="100"/>
          <a:sy n="75" d="100"/>
        </p:scale>
        <p:origin x="-624" y="-102"/>
      </p:cViewPr>
      <p:guideLst>
        <p:guide orient="horz" pos="2155"/>
        <p:guide pos="3175"/>
      </p:guideLst>
    </p:cSldViewPr>
  </p:slideViewPr>
  <p:outlineViewPr>
    <p:cViewPr>
      <p:scale>
        <a:sx n="33" d="100"/>
        <a:sy n="33" d="100"/>
      </p:scale>
      <p:origin x="240" y="417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Ref idx="1002">
        <a:schemeClr val="bg2"/>
      </p:bgRef>
    </p:bg>
    <p:spTree>
      <p:nvGrpSpPr>
        <p:cNvPr id="1" name=""/>
        <p:cNvGrpSpPr/>
        <p:nvPr/>
      </p:nvGrpSpPr>
      <p:grpSpPr>
        <a:xfrm>
          <a:off x="0" y="0"/>
          <a:ext cx="0" cy="0"/>
          <a:chOff x="0" y="0"/>
          <a:chExt cx="0" cy="0"/>
        </a:xfrm>
      </p:grpSpPr>
      <p:sp>
        <p:nvSpPr>
          <p:cNvPr id="9" name="Nadpis 8"/>
          <p:cNvSpPr>
            <a:spLocks noGrp="1"/>
          </p:cNvSpPr>
          <p:nvPr>
            <p:ph type="ctrTitle"/>
          </p:nvPr>
        </p:nvSpPr>
        <p:spPr>
          <a:xfrm>
            <a:off x="588036" y="1368108"/>
            <a:ext cx="8655897" cy="1824143"/>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17" name="Podnadpis 16"/>
          <p:cNvSpPr>
            <a:spLocks noGrp="1"/>
          </p:cNvSpPr>
          <p:nvPr>
            <p:ph type="subTitle" idx="1"/>
          </p:nvPr>
        </p:nvSpPr>
        <p:spPr>
          <a:xfrm>
            <a:off x="588036" y="3220316"/>
            <a:ext cx="8659257" cy="1748137"/>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30" name="Zástupný symbol pro datum 29"/>
          <p:cNvSpPr>
            <a:spLocks noGrp="1"/>
          </p:cNvSpPr>
          <p:nvPr>
            <p:ph type="dt" sz="half" idx="10"/>
          </p:nvPr>
        </p:nvSpPr>
        <p:spPr/>
        <p:txBody>
          <a:bodyPr/>
          <a:lstStyle/>
          <a:p>
            <a:fld id="{30736B69-C757-422D-8025-103A339EA60E}" type="datetimeFigureOut">
              <a:rPr lang="cs-CZ" smtClean="0"/>
              <a:pPr/>
              <a:t>13.6.2011</a:t>
            </a:fld>
            <a:endParaRPr lang="cs-CZ"/>
          </a:p>
        </p:txBody>
      </p:sp>
      <p:sp>
        <p:nvSpPr>
          <p:cNvPr id="19" name="Zástupný symbol pro zápatí 18"/>
          <p:cNvSpPr>
            <a:spLocks noGrp="1"/>
          </p:cNvSpPr>
          <p:nvPr>
            <p:ph type="ftr" sz="quarter" idx="11"/>
          </p:nvPr>
        </p:nvSpPr>
        <p:spPr/>
        <p:txBody>
          <a:bodyPr/>
          <a:lstStyle/>
          <a:p>
            <a:endParaRPr lang="cs-CZ"/>
          </a:p>
        </p:txBody>
      </p:sp>
      <p:sp>
        <p:nvSpPr>
          <p:cNvPr id="27" name="Zástupný symbol pro číslo snímku 26"/>
          <p:cNvSpPr>
            <a:spLocks noGrp="1"/>
          </p:cNvSpPr>
          <p:nvPr>
            <p:ph type="sldNum" sz="quarter" idx="12"/>
          </p:nvPr>
        </p:nvSpPr>
        <p:spPr/>
        <p:txBody>
          <a:bodyPr/>
          <a:lstStyle/>
          <a:p>
            <a:fld id="{81C498C1-3EBE-408B-A01B-1F1F18131A3B}"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transition spd="slow">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30736B69-C757-422D-8025-103A339EA60E}" type="datetimeFigureOut">
              <a:rPr lang="cs-CZ" smtClean="0"/>
              <a:pPr/>
              <a:t>13.6.2011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1C498C1-3EBE-408B-A01B-1F1F18131A3B}" type="slidenum">
              <a:rPr lang="cs-CZ" smtClean="0"/>
              <a:pPr/>
              <a:t>‹#›</a:t>
            </a:fld>
            <a:endParaRPr lang="cs-CZ"/>
          </a:p>
        </p:txBody>
      </p:sp>
    </p:spTree>
  </p:cSld>
  <p:clrMapOvr>
    <a:masterClrMapping/>
  </p:clrMapOvr>
  <p:transition spd="slow">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308453" y="912073"/>
            <a:ext cx="2268141" cy="519849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504031" y="912073"/>
            <a:ext cx="6636411" cy="5198493"/>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30736B69-C757-422D-8025-103A339EA60E}" type="datetimeFigureOut">
              <a:rPr lang="cs-CZ" smtClean="0"/>
              <a:pPr/>
              <a:t>13.6.2011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1C498C1-3EBE-408B-A01B-1F1F18131A3B}" type="slidenum">
              <a:rPr lang="cs-CZ" smtClean="0"/>
              <a:pPr/>
              <a:t>‹#›</a:t>
            </a:fld>
            <a:endParaRPr lang="cs-CZ"/>
          </a:p>
        </p:txBody>
      </p:sp>
    </p:spTree>
  </p:cSld>
  <p:clrMapOvr>
    <a:masterClrMapping/>
  </p:clrMapOvr>
  <p:transition spd="slow">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30736B69-C757-422D-8025-103A339EA60E}" type="datetimeFigureOut">
              <a:rPr lang="cs-CZ" smtClean="0"/>
              <a:pPr/>
              <a:t>13.6.2011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1C498C1-3EBE-408B-A01B-1F1F18131A3B}" type="slidenum">
              <a:rPr lang="cs-CZ" smtClean="0"/>
              <a:pPr/>
              <a:t>‹#›</a:t>
            </a:fld>
            <a:endParaRPr lang="cs-CZ"/>
          </a:p>
        </p:txBody>
      </p:sp>
    </p:spTree>
  </p:cSld>
  <p:clrMapOvr>
    <a:masterClrMapping/>
  </p:clrMapOvr>
  <p:transition spd="slow">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584676" y="1313383"/>
            <a:ext cx="8568531" cy="1358987"/>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584676" y="2697777"/>
            <a:ext cx="8568531" cy="1505868"/>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fld id="{30736B69-C757-422D-8025-103A339EA60E}" type="datetimeFigureOut">
              <a:rPr lang="cs-CZ" smtClean="0"/>
              <a:pPr/>
              <a:t>13.6.2011</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81C498C1-3EBE-408B-A01B-1F1F18131A3B}"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transition spd="slow">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a:xfrm>
            <a:off x="504031" y="702295"/>
            <a:ext cx="9072563" cy="1140090"/>
          </a:xfrm>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504031" y="1915196"/>
            <a:ext cx="4452276" cy="4423548"/>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5124318" y="1915196"/>
            <a:ext cx="4452276" cy="4423548"/>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30736B69-C757-422D-8025-103A339EA60E}" type="datetimeFigureOut">
              <a:rPr lang="cs-CZ" smtClean="0"/>
              <a:pPr/>
              <a:t>13.6.2011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1C498C1-3EBE-408B-A01B-1F1F18131A3B}" type="slidenum">
              <a:rPr lang="cs-CZ" smtClean="0"/>
              <a:pPr/>
              <a:t>‹#›</a:t>
            </a:fld>
            <a:endParaRPr lang="cs-CZ"/>
          </a:p>
        </p:txBody>
      </p:sp>
    </p:spTree>
  </p:cSld>
  <p:clrMapOvr>
    <a:masterClrMapping/>
  </p:clrMapOvr>
  <p:transition spd="slow">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04031" y="702295"/>
            <a:ext cx="9072563" cy="1140090"/>
          </a:xfrm>
        </p:spPr>
        <p:txBody>
          <a:bodyPr tIns="45720" anchor="b"/>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504031" y="1850524"/>
            <a:ext cx="4454027" cy="657673"/>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5120818" y="1855022"/>
            <a:ext cx="4455776" cy="653176"/>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504031" y="2508197"/>
            <a:ext cx="4454027" cy="3835928"/>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5120818" y="2508197"/>
            <a:ext cx="4455776" cy="3835928"/>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fld id="{30736B69-C757-422D-8025-103A339EA60E}" type="datetimeFigureOut">
              <a:rPr lang="cs-CZ" smtClean="0"/>
              <a:pPr/>
              <a:t>13.6.2011</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81C498C1-3EBE-408B-A01B-1F1F18131A3B}" type="slidenum">
              <a:rPr lang="cs-CZ" smtClean="0"/>
              <a:pPr/>
              <a:t>‹#›</a:t>
            </a:fld>
            <a:endParaRPr lang="cs-CZ"/>
          </a:p>
        </p:txBody>
      </p:sp>
    </p:spTree>
  </p:cSld>
  <p:clrMapOvr>
    <a:masterClrMapping/>
  </p:clrMapOvr>
  <p:transition spd="slow">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504031" y="702295"/>
            <a:ext cx="9156568" cy="114009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30736B69-C757-422D-8025-103A339EA60E}" type="datetimeFigureOut">
              <a:rPr lang="cs-CZ" smtClean="0"/>
              <a:pPr/>
              <a:t>13.6.2011</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81C498C1-3EBE-408B-A01B-1F1F18131A3B}" type="slidenum">
              <a:rPr lang="cs-CZ" smtClean="0"/>
              <a:pPr/>
              <a:t>‹#›</a:t>
            </a:fld>
            <a:endParaRPr lang="cs-CZ"/>
          </a:p>
        </p:txBody>
      </p:sp>
    </p:spTree>
  </p:cSld>
  <p:clrMapOvr>
    <a:masterClrMapping/>
  </p:clrMapOvr>
  <p:transition spd="slow">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0736B69-C757-422D-8025-103A339EA60E}" type="datetimeFigureOut">
              <a:rPr lang="cs-CZ" smtClean="0"/>
              <a:pPr/>
              <a:t>13.6.2011</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81C498C1-3EBE-408B-A01B-1F1F18131A3B}" type="slidenum">
              <a:rPr lang="cs-CZ" smtClean="0"/>
              <a:pPr/>
              <a:t>‹#›</a:t>
            </a:fld>
            <a:endParaRPr lang="cs-CZ"/>
          </a:p>
        </p:txBody>
      </p:sp>
    </p:spTree>
  </p:cSld>
  <p:clrMapOvr>
    <a:masterClrMapping/>
  </p:clrMapOvr>
  <p:transition spd="slow">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756047" y="513042"/>
            <a:ext cx="3024188" cy="1159091"/>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756047" y="1672131"/>
            <a:ext cx="3024188" cy="4560359"/>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941245" y="1672131"/>
            <a:ext cx="5635349" cy="4560359"/>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30736B69-C757-422D-8025-103A339EA60E}" type="datetimeFigureOut">
              <a:rPr lang="cs-CZ" smtClean="0"/>
              <a:pPr/>
              <a:t>13.6.2011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81C498C1-3EBE-408B-A01B-1F1F18131A3B}" type="slidenum">
              <a:rPr lang="cs-CZ" smtClean="0"/>
              <a:pPr/>
              <a:t>‹#›</a:t>
            </a:fld>
            <a:endParaRPr lang="cs-CZ"/>
          </a:p>
        </p:txBody>
      </p:sp>
    </p:spTree>
  </p:cSld>
  <p:clrMapOvr>
    <a:masterClrMapping/>
  </p:clrMapOvr>
  <p:transition spd="slow">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9" name="Obdélník s odříznutým a zakulaceným jedním rohem 8"/>
          <p:cNvSpPr/>
          <p:nvPr/>
        </p:nvSpPr>
        <p:spPr>
          <a:xfrm rot="420000" flipV="1">
            <a:off x="3490023" y="1105255"/>
            <a:ext cx="5796359" cy="4104323"/>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Pravoúhlý trojúhelník 11"/>
          <p:cNvSpPr/>
          <p:nvPr/>
        </p:nvSpPr>
        <p:spPr>
          <a:xfrm rot="420000" flipV="1">
            <a:off x="8824002" y="5346122"/>
            <a:ext cx="171371" cy="155052"/>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Nadpis 1"/>
          <p:cNvSpPr>
            <a:spLocks noGrp="1"/>
          </p:cNvSpPr>
          <p:nvPr>
            <p:ph type="title"/>
          </p:nvPr>
        </p:nvSpPr>
        <p:spPr>
          <a:xfrm>
            <a:off x="672042" y="1174000"/>
            <a:ext cx="2439511" cy="1578591"/>
          </a:xfrm>
        </p:spPr>
        <p:txBody>
          <a:bodyPr vert="horz" lIns="45720" tIns="45720" rIns="45720" bIns="45720" anchor="b"/>
          <a:lstStyle>
            <a:lvl1pPr algn="l">
              <a:buNone/>
              <a:defRPr sz="2000" b="1">
                <a:solidFill>
                  <a:schemeClr val="tx2"/>
                </a:solidFill>
              </a:defRPr>
            </a:lvl1pPr>
          </a:lstStyle>
          <a:p>
            <a:r>
              <a:rPr kumimoji="0" lang="cs-CZ" smtClean="0"/>
              <a:t>Klepnutím lze upravit styl předlohy nadpisů.</a:t>
            </a:r>
            <a:endParaRPr kumimoji="0" lang="en-US"/>
          </a:p>
        </p:txBody>
      </p:sp>
      <p:sp>
        <p:nvSpPr>
          <p:cNvPr id="4" name="Zástupný symbol pro text 3"/>
          <p:cNvSpPr>
            <a:spLocks noGrp="1"/>
          </p:cNvSpPr>
          <p:nvPr>
            <p:ph type="body" sz="half" idx="2"/>
          </p:nvPr>
        </p:nvSpPr>
        <p:spPr>
          <a:xfrm>
            <a:off x="672042" y="2821582"/>
            <a:ext cx="2436151" cy="2173771"/>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30736B69-C757-422D-8025-103A339EA60E}" type="datetimeFigureOut">
              <a:rPr lang="cs-CZ" smtClean="0"/>
              <a:pPr/>
              <a:t>13.6.2011</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a:xfrm>
            <a:off x="8904552" y="6340166"/>
            <a:ext cx="672042" cy="364195"/>
          </a:xfrm>
        </p:spPr>
        <p:txBody>
          <a:bodyPr/>
          <a:lstStyle/>
          <a:p>
            <a:fld id="{81C498C1-3EBE-408B-A01B-1F1F18131A3B}" type="slidenum">
              <a:rPr lang="cs-CZ" smtClean="0"/>
              <a:pPr/>
              <a:t>‹#›</a:t>
            </a:fld>
            <a:endParaRPr lang="cs-CZ"/>
          </a:p>
        </p:txBody>
      </p:sp>
      <p:sp>
        <p:nvSpPr>
          <p:cNvPr id="3" name="Zástupný symbol pro obrázek 2"/>
          <p:cNvSpPr>
            <a:spLocks noGrp="1"/>
          </p:cNvSpPr>
          <p:nvPr>
            <p:ph type="pic" idx="1"/>
          </p:nvPr>
        </p:nvSpPr>
        <p:spPr>
          <a:xfrm rot="420000">
            <a:off x="3842845" y="1196463"/>
            <a:ext cx="5090716" cy="3921908"/>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cs-CZ" smtClean="0"/>
              <a:t>Klepnutím na ikonu přidáte obrázek.</a:t>
            </a:r>
            <a:endParaRPr kumimoji="0" lang="en-US" dirty="0"/>
          </a:p>
        </p:txBody>
      </p:sp>
      <p:sp>
        <p:nvSpPr>
          <p:cNvPr id="10" name="Volný tvar 9"/>
          <p:cNvSpPr>
            <a:spLocks/>
          </p:cNvSpPr>
          <p:nvPr/>
        </p:nvSpPr>
        <p:spPr bwMode="auto">
          <a:xfrm flipV="1">
            <a:off x="-10501" y="5801790"/>
            <a:ext cx="10101626" cy="1038748"/>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Volný tvar 10"/>
          <p:cNvSpPr>
            <a:spLocks/>
          </p:cNvSpPr>
          <p:nvPr/>
        </p:nvSpPr>
        <p:spPr bwMode="auto">
          <a:xfrm flipV="1">
            <a:off x="4830299" y="6203988"/>
            <a:ext cx="5250326" cy="63655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slow">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Volný tvar 6"/>
          <p:cNvSpPr>
            <a:spLocks/>
          </p:cNvSpPr>
          <p:nvPr/>
        </p:nvSpPr>
        <p:spPr bwMode="auto">
          <a:xfrm>
            <a:off x="-10501" y="-7126"/>
            <a:ext cx="10101626" cy="1038748"/>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Volný tvar 7"/>
          <p:cNvSpPr>
            <a:spLocks/>
          </p:cNvSpPr>
          <p:nvPr/>
        </p:nvSpPr>
        <p:spPr bwMode="auto">
          <a:xfrm>
            <a:off x="4830299" y="-7125"/>
            <a:ext cx="5250326" cy="636550"/>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Zástupný symbol pro nadpis 8"/>
          <p:cNvSpPr>
            <a:spLocks noGrp="1"/>
          </p:cNvSpPr>
          <p:nvPr>
            <p:ph type="title"/>
          </p:nvPr>
        </p:nvSpPr>
        <p:spPr>
          <a:xfrm>
            <a:off x="504031" y="702295"/>
            <a:ext cx="9072563" cy="1140090"/>
          </a:xfrm>
          <a:prstGeom prst="rect">
            <a:avLst/>
          </a:prstGeom>
        </p:spPr>
        <p:txBody>
          <a:bodyPr vert="horz" lIns="0" rIns="0" bIns="0" anchor="b">
            <a:normAutofit/>
          </a:bodyPr>
          <a:lstStyle/>
          <a:p>
            <a:r>
              <a:rPr kumimoji="0" lang="cs-CZ" smtClean="0"/>
              <a:t>Klepnutím lze upravit styl předlohy nadpisů.</a:t>
            </a:r>
            <a:endParaRPr kumimoji="0" lang="en-US"/>
          </a:p>
        </p:txBody>
      </p:sp>
      <p:sp>
        <p:nvSpPr>
          <p:cNvPr id="30" name="Zástupný symbol pro text 29"/>
          <p:cNvSpPr>
            <a:spLocks noGrp="1"/>
          </p:cNvSpPr>
          <p:nvPr>
            <p:ph type="body" idx="1"/>
          </p:nvPr>
        </p:nvSpPr>
        <p:spPr>
          <a:xfrm>
            <a:off x="504031" y="1930552"/>
            <a:ext cx="9072563" cy="4377944"/>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0" name="Zástupný symbol pro datum 9"/>
          <p:cNvSpPr>
            <a:spLocks noGrp="1"/>
          </p:cNvSpPr>
          <p:nvPr>
            <p:ph type="dt" sz="half" idx="2"/>
          </p:nvPr>
        </p:nvSpPr>
        <p:spPr>
          <a:xfrm>
            <a:off x="504031" y="6340166"/>
            <a:ext cx="2352146" cy="36419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30736B69-C757-422D-8025-103A339EA60E}" type="datetimeFigureOut">
              <a:rPr lang="cs-CZ" smtClean="0"/>
              <a:pPr/>
              <a:t>13.6.2011</a:t>
            </a:fld>
            <a:endParaRPr lang="cs-CZ"/>
          </a:p>
        </p:txBody>
      </p:sp>
      <p:sp>
        <p:nvSpPr>
          <p:cNvPr id="22" name="Zástupný symbol pro zápatí 21"/>
          <p:cNvSpPr>
            <a:spLocks noGrp="1"/>
          </p:cNvSpPr>
          <p:nvPr>
            <p:ph type="ftr" sz="quarter" idx="3"/>
          </p:nvPr>
        </p:nvSpPr>
        <p:spPr>
          <a:xfrm>
            <a:off x="2940182" y="6340166"/>
            <a:ext cx="3696229" cy="36419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cs-CZ"/>
          </a:p>
        </p:txBody>
      </p:sp>
      <p:sp>
        <p:nvSpPr>
          <p:cNvPr id="18" name="Zástupný symbol pro číslo snímku 17"/>
          <p:cNvSpPr>
            <a:spLocks noGrp="1"/>
          </p:cNvSpPr>
          <p:nvPr>
            <p:ph type="sldNum" sz="quarter" idx="4"/>
          </p:nvPr>
        </p:nvSpPr>
        <p:spPr>
          <a:xfrm>
            <a:off x="8736542" y="6340166"/>
            <a:ext cx="840052" cy="36419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81C498C1-3EBE-408B-A01B-1F1F18131A3B}" type="slidenum">
              <a:rPr lang="cs-CZ" smtClean="0"/>
              <a:pPr/>
              <a:t>‹#›</a:t>
            </a:fld>
            <a:endParaRPr lang="cs-CZ"/>
          </a:p>
        </p:txBody>
      </p:sp>
      <p:grpSp>
        <p:nvGrpSpPr>
          <p:cNvPr id="2" name="Skupina 1"/>
          <p:cNvGrpSpPr/>
          <p:nvPr/>
        </p:nvGrpSpPr>
        <p:grpSpPr>
          <a:xfrm>
            <a:off x="-20965" y="201893"/>
            <a:ext cx="10120917" cy="647571"/>
            <a:chOff x="-19045" y="216550"/>
            <a:chExt cx="9180548" cy="649224"/>
          </a:xfrm>
        </p:grpSpPr>
        <p:sp>
          <p:nvSpPr>
            <p:cNvPr id="12" name="Volný tvar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Volný tvar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ransition spd="slow">
    <p:dissolve/>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4" Type="http://schemas.openxmlformats.org/officeDocument/2006/relationships/image" Target="../media/image15.jpeg"/></Relationships>
</file>

<file path=ppt/slides/_rels/slide14.xml.rels><?xml version="1.0" encoding="UTF-8" standalone="yes"?>
<Relationships xmlns="http://schemas.openxmlformats.org/package/2006/relationships"><Relationship Id="rId8" Type="http://schemas.openxmlformats.org/officeDocument/2006/relationships/hyperlink" Target="http://cs.wikipedia.org/wiki/Neptun_(planeta)" TargetMode="External"/><Relationship Id="rId3" Type="http://schemas.openxmlformats.org/officeDocument/2006/relationships/hyperlink" Target="http://www.wikipedia.cz/" TargetMode="External"/><Relationship Id="rId7" Type="http://schemas.openxmlformats.org/officeDocument/2006/relationships/hyperlink" Target="http://cs.wikipedia.org/wiki/Soubor:Jupiter.jpghttp:/cs.wikipedia.org/wiki/Uran_(planeta)" TargetMode="External"/><Relationship Id="rId2" Type="http://schemas.openxmlformats.org/officeDocument/2006/relationships/hyperlink" Target="http://cs.wikipedia.org/wiki/Soubor:Solar_sys8.jpg" TargetMode="External"/><Relationship Id="rId1" Type="http://schemas.openxmlformats.org/officeDocument/2006/relationships/slideLayout" Target="../slideLayouts/slideLayout2.xml"/><Relationship Id="rId6" Type="http://schemas.openxmlformats.org/officeDocument/2006/relationships/hyperlink" Target="http://cs.wikipedia.org/wiki/Jupiter_(planeta)" TargetMode="External"/><Relationship Id="rId5" Type="http://schemas.openxmlformats.org/officeDocument/2006/relationships/hyperlink" Target="http://cs.wikipedia.org/wiki/Mars_(planeta)" TargetMode="External"/><Relationship Id="rId4" Type="http://schemas.openxmlformats.org/officeDocument/2006/relationships/hyperlink" Target="http://cs.wikipedia.org/wiki/Venu%C5%A1e_(planeta)" TargetMode="External"/><Relationship Id="rId9" Type="http://schemas.openxmlformats.org/officeDocument/2006/relationships/hyperlink" Target="dur=422&amp;page=1&amp;ndsp=15&amp;ved=1t:429,r:8,s:0&amp;tx=141&amp;ty=61"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575816" y="1116013"/>
            <a:ext cx="8639265" cy="3347182"/>
          </a:xfrm>
        </p:spPr>
        <p:txBody>
          <a:bodyPr>
            <a:normAutofit/>
          </a:bodyPr>
          <a:lstStyle/>
          <a:p>
            <a:r>
              <a:rPr lang="cs-CZ" sz="7200" dirty="0" smtClean="0">
                <a:solidFill>
                  <a:srgbClr val="FF0000"/>
                </a:solidFill>
                <a:latin typeface="Brush 455 AT" pitchFamily="2" charset="0"/>
              </a:rPr>
              <a:t>Kalendář</a:t>
            </a:r>
            <a:r>
              <a:rPr lang="cs-CZ" sz="7200" dirty="0" smtClean="0">
                <a:solidFill>
                  <a:srgbClr val="FF0000"/>
                </a:solidFill>
                <a:latin typeface="Murray Hill AT" pitchFamily="2" charset="0"/>
              </a:rPr>
              <a:t>  </a:t>
            </a:r>
            <a:r>
              <a:rPr lang="cs-CZ" sz="7200" dirty="0" smtClean="0">
                <a:solidFill>
                  <a:srgbClr val="FF0000"/>
                </a:solidFill>
                <a:latin typeface="Brush 455 AT" pitchFamily="2" charset="0"/>
              </a:rPr>
              <a:t>2012 </a:t>
            </a:r>
            <a:r>
              <a:rPr lang="cs-CZ" sz="7200" dirty="0" smtClean="0">
                <a:solidFill>
                  <a:srgbClr val="FFC000"/>
                </a:solidFill>
                <a:latin typeface="Monotype Corsiva" pitchFamily="66" charset="0"/>
              </a:rPr>
              <a:t/>
            </a:r>
            <a:br>
              <a:rPr lang="cs-CZ" sz="7200" dirty="0" smtClean="0">
                <a:solidFill>
                  <a:srgbClr val="FFC000"/>
                </a:solidFill>
                <a:latin typeface="Monotype Corsiva" pitchFamily="66" charset="0"/>
              </a:rPr>
            </a:br>
            <a:r>
              <a:rPr lang="cs-CZ" sz="5400" dirty="0" smtClean="0">
                <a:solidFill>
                  <a:srgbClr val="FFFF00"/>
                </a:solidFill>
                <a:latin typeface="Monotype Corsiva" pitchFamily="66" charset="0"/>
              </a:rPr>
              <a:t>Sluneční  soustava </a:t>
            </a:r>
            <a:endParaRPr lang="cs-CZ" sz="7200" dirty="0">
              <a:solidFill>
                <a:srgbClr val="FFFF00"/>
              </a:solidFill>
              <a:latin typeface="Monotype Corsiva" pitchFamily="66" charset="0"/>
            </a:endParaRPr>
          </a:p>
        </p:txBody>
      </p:sp>
      <p:graphicFrame>
        <p:nvGraphicFramePr>
          <p:cNvPr id="3" name="Tabulka 2"/>
          <p:cNvGraphicFramePr>
            <a:graphicFrameLocks noGrp="1"/>
          </p:cNvGraphicFramePr>
          <p:nvPr/>
        </p:nvGraphicFramePr>
        <p:xfrm>
          <a:off x="6254758" y="5634847"/>
          <a:ext cx="3071833" cy="365760"/>
        </p:xfrm>
        <a:graphic>
          <a:graphicData uri="http://schemas.openxmlformats.org/drawingml/2006/table">
            <a:tbl>
              <a:tblPr firstRow="1" bandRow="1">
                <a:tableStyleId>{D7AC3CCA-C797-4891-BE02-D94E43425B78}</a:tableStyleId>
              </a:tblPr>
              <a:tblGrid>
                <a:gridCol w="3071833"/>
              </a:tblGrid>
              <a:tr h="357190">
                <a:tc>
                  <a:txBody>
                    <a:bodyPr/>
                    <a:lstStyle/>
                    <a:p>
                      <a:r>
                        <a:rPr lang="cs-CZ" sz="1800" dirty="0" smtClean="0"/>
                        <a:t>Bartušková Michaela 9.B</a:t>
                      </a:r>
                      <a:endParaRPr lang="cs-CZ" sz="1800" dirty="0">
                        <a:solidFill>
                          <a:srgbClr val="7030A0"/>
                        </a:solidFill>
                      </a:endParaRPr>
                    </a:p>
                  </a:txBody>
                  <a:tcPr/>
                </a:tc>
              </a:tr>
            </a:tbl>
          </a:graphicData>
        </a:graphic>
      </p:graphicFrame>
    </p:spTree>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31" y="152012"/>
            <a:ext cx="9072563" cy="964001"/>
          </a:xfrm>
        </p:spPr>
        <p:txBody>
          <a:bodyPr/>
          <a:lstStyle/>
          <a:p>
            <a:pPr algn="ctr"/>
            <a:r>
              <a:rPr lang="cs-CZ" dirty="0" smtClean="0">
                <a:solidFill>
                  <a:srgbClr val="C7095A"/>
                </a:solidFill>
                <a:latin typeface="Brush 455 AT" pitchFamily="2" charset="0"/>
              </a:rPr>
              <a:t>Září 2012</a:t>
            </a:r>
            <a:endParaRPr lang="cs-CZ" dirty="0">
              <a:solidFill>
                <a:srgbClr val="C7095A"/>
              </a:solidFill>
              <a:latin typeface="Brush 455 AT" pitchFamily="2" charset="0"/>
            </a:endParaRPr>
          </a:p>
        </p:txBody>
      </p:sp>
      <p:graphicFrame>
        <p:nvGraphicFramePr>
          <p:cNvPr id="4" name="Zástupný symbol pro obsah 3"/>
          <p:cNvGraphicFramePr>
            <a:graphicFrameLocks noGrp="1"/>
          </p:cNvGraphicFramePr>
          <p:nvPr>
            <p:ph idx="1"/>
          </p:nvPr>
        </p:nvGraphicFramePr>
        <p:xfrm>
          <a:off x="4824288" y="1404045"/>
          <a:ext cx="4894267" cy="2439492"/>
        </p:xfrm>
        <a:graphic>
          <a:graphicData uri="http://schemas.openxmlformats.org/drawingml/2006/table">
            <a:tbl>
              <a:tblPr firstRow="1" bandRow="1">
                <a:tableStyleId>{69CF1AB2-1976-4502-BF36-3FF5EA218861}</a:tableStyleId>
              </a:tblPr>
              <a:tblGrid>
                <a:gridCol w="699181"/>
                <a:gridCol w="699181"/>
                <a:gridCol w="699181"/>
                <a:gridCol w="699181"/>
                <a:gridCol w="699181"/>
                <a:gridCol w="699181"/>
                <a:gridCol w="699181"/>
              </a:tblGrid>
              <a:tr h="406582">
                <a:tc>
                  <a:txBody>
                    <a:bodyPr/>
                    <a:lstStyle/>
                    <a:p>
                      <a:r>
                        <a:rPr lang="cs-CZ" dirty="0" smtClean="0"/>
                        <a:t>Po</a:t>
                      </a:r>
                      <a:endParaRPr lang="cs-CZ" dirty="0"/>
                    </a:p>
                  </a:txBody>
                  <a:tcPr/>
                </a:tc>
                <a:tc>
                  <a:txBody>
                    <a:bodyPr/>
                    <a:lstStyle/>
                    <a:p>
                      <a:r>
                        <a:rPr lang="cs-CZ" dirty="0" smtClean="0"/>
                        <a:t>Út</a:t>
                      </a:r>
                      <a:endParaRPr lang="cs-CZ" dirty="0"/>
                    </a:p>
                  </a:txBody>
                  <a:tcPr/>
                </a:tc>
                <a:tc>
                  <a:txBody>
                    <a:bodyPr/>
                    <a:lstStyle/>
                    <a:p>
                      <a:r>
                        <a:rPr lang="cs-CZ" dirty="0" smtClean="0"/>
                        <a:t>St</a:t>
                      </a:r>
                      <a:endParaRPr lang="cs-CZ" dirty="0"/>
                    </a:p>
                  </a:txBody>
                  <a:tcPr/>
                </a:tc>
                <a:tc>
                  <a:txBody>
                    <a:bodyPr/>
                    <a:lstStyle/>
                    <a:p>
                      <a:r>
                        <a:rPr lang="cs-CZ" dirty="0" smtClean="0"/>
                        <a:t>Čt</a:t>
                      </a:r>
                      <a:endParaRPr lang="cs-CZ" dirty="0"/>
                    </a:p>
                  </a:txBody>
                  <a:tcPr/>
                </a:tc>
                <a:tc>
                  <a:txBody>
                    <a:bodyPr/>
                    <a:lstStyle/>
                    <a:p>
                      <a:r>
                        <a:rPr lang="cs-CZ" dirty="0" smtClean="0"/>
                        <a:t>Pá</a:t>
                      </a:r>
                      <a:endParaRPr lang="cs-CZ" dirty="0"/>
                    </a:p>
                  </a:txBody>
                  <a:tcPr/>
                </a:tc>
                <a:tc>
                  <a:txBody>
                    <a:bodyPr/>
                    <a:lstStyle/>
                    <a:p>
                      <a:r>
                        <a:rPr lang="cs-CZ" dirty="0" smtClean="0"/>
                        <a:t>So</a:t>
                      </a:r>
                      <a:endParaRPr lang="cs-CZ" dirty="0"/>
                    </a:p>
                  </a:txBody>
                  <a:tcPr/>
                </a:tc>
                <a:tc>
                  <a:txBody>
                    <a:bodyPr/>
                    <a:lstStyle/>
                    <a:p>
                      <a:r>
                        <a:rPr lang="cs-CZ" dirty="0" smtClean="0"/>
                        <a:t>Ne</a:t>
                      </a:r>
                      <a:endParaRPr lang="cs-CZ" dirty="0"/>
                    </a:p>
                  </a:txBody>
                  <a:tcPr/>
                </a:tc>
              </a:tr>
              <a:tr h="406582">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r>
                        <a:rPr lang="cs-CZ" dirty="0" smtClean="0"/>
                        <a:t>1</a:t>
                      </a:r>
                      <a:endParaRPr lang="cs-CZ" dirty="0"/>
                    </a:p>
                  </a:txBody>
                  <a:tcPr/>
                </a:tc>
                <a:tc>
                  <a:txBody>
                    <a:bodyPr/>
                    <a:lstStyle/>
                    <a:p>
                      <a:r>
                        <a:rPr lang="cs-CZ" dirty="0" smtClean="0"/>
                        <a:t>2</a:t>
                      </a:r>
                      <a:endParaRPr lang="cs-CZ" dirty="0"/>
                    </a:p>
                  </a:txBody>
                  <a:tcPr/>
                </a:tc>
              </a:tr>
              <a:tr h="406582">
                <a:tc>
                  <a:txBody>
                    <a:bodyPr/>
                    <a:lstStyle/>
                    <a:p>
                      <a:r>
                        <a:rPr lang="cs-CZ" dirty="0" smtClean="0"/>
                        <a:t>3</a:t>
                      </a:r>
                      <a:endParaRPr lang="cs-CZ" dirty="0"/>
                    </a:p>
                  </a:txBody>
                  <a:tcPr/>
                </a:tc>
                <a:tc>
                  <a:txBody>
                    <a:bodyPr/>
                    <a:lstStyle/>
                    <a:p>
                      <a:r>
                        <a:rPr lang="cs-CZ" dirty="0" smtClean="0"/>
                        <a:t>4</a:t>
                      </a:r>
                      <a:endParaRPr lang="cs-CZ" dirty="0"/>
                    </a:p>
                  </a:txBody>
                  <a:tcPr/>
                </a:tc>
                <a:tc>
                  <a:txBody>
                    <a:bodyPr/>
                    <a:lstStyle/>
                    <a:p>
                      <a:r>
                        <a:rPr lang="cs-CZ" dirty="0" smtClean="0"/>
                        <a:t>5</a:t>
                      </a:r>
                      <a:endParaRPr lang="cs-CZ" dirty="0"/>
                    </a:p>
                  </a:txBody>
                  <a:tcPr/>
                </a:tc>
                <a:tc>
                  <a:txBody>
                    <a:bodyPr/>
                    <a:lstStyle/>
                    <a:p>
                      <a:r>
                        <a:rPr lang="cs-CZ" dirty="0" smtClean="0"/>
                        <a:t>6</a:t>
                      </a:r>
                      <a:endParaRPr lang="cs-CZ" dirty="0"/>
                    </a:p>
                  </a:txBody>
                  <a:tcPr/>
                </a:tc>
                <a:tc>
                  <a:txBody>
                    <a:bodyPr/>
                    <a:lstStyle/>
                    <a:p>
                      <a:r>
                        <a:rPr lang="cs-CZ" dirty="0" smtClean="0"/>
                        <a:t>7</a:t>
                      </a:r>
                      <a:endParaRPr lang="cs-CZ" dirty="0"/>
                    </a:p>
                  </a:txBody>
                  <a:tcPr/>
                </a:tc>
                <a:tc>
                  <a:txBody>
                    <a:bodyPr/>
                    <a:lstStyle/>
                    <a:p>
                      <a:r>
                        <a:rPr lang="cs-CZ" dirty="0" smtClean="0"/>
                        <a:t>8</a:t>
                      </a:r>
                      <a:endParaRPr lang="cs-CZ" dirty="0"/>
                    </a:p>
                  </a:txBody>
                  <a:tcPr/>
                </a:tc>
                <a:tc>
                  <a:txBody>
                    <a:bodyPr/>
                    <a:lstStyle/>
                    <a:p>
                      <a:r>
                        <a:rPr lang="cs-CZ" dirty="0" smtClean="0"/>
                        <a:t>9</a:t>
                      </a:r>
                      <a:endParaRPr lang="cs-CZ" dirty="0"/>
                    </a:p>
                  </a:txBody>
                  <a:tcPr/>
                </a:tc>
              </a:tr>
              <a:tr h="406582">
                <a:tc>
                  <a:txBody>
                    <a:bodyPr/>
                    <a:lstStyle/>
                    <a:p>
                      <a:r>
                        <a:rPr lang="cs-CZ" dirty="0" smtClean="0"/>
                        <a:t>10</a:t>
                      </a:r>
                      <a:endParaRPr lang="cs-CZ" dirty="0"/>
                    </a:p>
                  </a:txBody>
                  <a:tcPr/>
                </a:tc>
                <a:tc>
                  <a:txBody>
                    <a:bodyPr/>
                    <a:lstStyle/>
                    <a:p>
                      <a:r>
                        <a:rPr lang="cs-CZ" dirty="0" smtClean="0"/>
                        <a:t>11</a:t>
                      </a:r>
                      <a:endParaRPr lang="cs-CZ" dirty="0"/>
                    </a:p>
                  </a:txBody>
                  <a:tcPr/>
                </a:tc>
                <a:tc>
                  <a:txBody>
                    <a:bodyPr/>
                    <a:lstStyle/>
                    <a:p>
                      <a:r>
                        <a:rPr lang="cs-CZ" dirty="0" smtClean="0"/>
                        <a:t>12</a:t>
                      </a:r>
                      <a:endParaRPr lang="cs-CZ" dirty="0"/>
                    </a:p>
                  </a:txBody>
                  <a:tcPr/>
                </a:tc>
                <a:tc>
                  <a:txBody>
                    <a:bodyPr/>
                    <a:lstStyle/>
                    <a:p>
                      <a:r>
                        <a:rPr lang="cs-CZ" dirty="0" smtClean="0"/>
                        <a:t>13</a:t>
                      </a:r>
                      <a:endParaRPr lang="cs-CZ" dirty="0"/>
                    </a:p>
                  </a:txBody>
                  <a:tcPr/>
                </a:tc>
                <a:tc>
                  <a:txBody>
                    <a:bodyPr/>
                    <a:lstStyle/>
                    <a:p>
                      <a:r>
                        <a:rPr lang="cs-CZ" dirty="0" smtClean="0"/>
                        <a:t>14</a:t>
                      </a:r>
                      <a:endParaRPr lang="cs-CZ" dirty="0"/>
                    </a:p>
                  </a:txBody>
                  <a:tcPr/>
                </a:tc>
                <a:tc>
                  <a:txBody>
                    <a:bodyPr/>
                    <a:lstStyle/>
                    <a:p>
                      <a:r>
                        <a:rPr lang="cs-CZ" dirty="0" smtClean="0"/>
                        <a:t>15</a:t>
                      </a:r>
                      <a:endParaRPr lang="cs-CZ" dirty="0"/>
                    </a:p>
                  </a:txBody>
                  <a:tcPr/>
                </a:tc>
                <a:tc>
                  <a:txBody>
                    <a:bodyPr/>
                    <a:lstStyle/>
                    <a:p>
                      <a:r>
                        <a:rPr lang="cs-CZ" dirty="0" smtClean="0"/>
                        <a:t>16</a:t>
                      </a:r>
                      <a:endParaRPr lang="cs-CZ" dirty="0"/>
                    </a:p>
                  </a:txBody>
                  <a:tcPr/>
                </a:tc>
              </a:tr>
              <a:tr h="406582">
                <a:tc>
                  <a:txBody>
                    <a:bodyPr/>
                    <a:lstStyle/>
                    <a:p>
                      <a:r>
                        <a:rPr lang="cs-CZ" dirty="0" smtClean="0"/>
                        <a:t>17</a:t>
                      </a:r>
                      <a:endParaRPr lang="cs-CZ" dirty="0"/>
                    </a:p>
                  </a:txBody>
                  <a:tcPr/>
                </a:tc>
                <a:tc>
                  <a:txBody>
                    <a:bodyPr/>
                    <a:lstStyle/>
                    <a:p>
                      <a:r>
                        <a:rPr lang="cs-CZ" dirty="0" smtClean="0"/>
                        <a:t>18</a:t>
                      </a:r>
                      <a:endParaRPr lang="cs-CZ" dirty="0"/>
                    </a:p>
                  </a:txBody>
                  <a:tcPr/>
                </a:tc>
                <a:tc>
                  <a:txBody>
                    <a:bodyPr/>
                    <a:lstStyle/>
                    <a:p>
                      <a:r>
                        <a:rPr lang="cs-CZ" dirty="0" smtClean="0"/>
                        <a:t>19</a:t>
                      </a:r>
                      <a:endParaRPr lang="cs-CZ" dirty="0"/>
                    </a:p>
                  </a:txBody>
                  <a:tcPr/>
                </a:tc>
                <a:tc>
                  <a:txBody>
                    <a:bodyPr/>
                    <a:lstStyle/>
                    <a:p>
                      <a:r>
                        <a:rPr lang="cs-CZ" dirty="0" smtClean="0"/>
                        <a:t>20</a:t>
                      </a:r>
                      <a:endParaRPr lang="cs-CZ" dirty="0"/>
                    </a:p>
                  </a:txBody>
                  <a:tcPr/>
                </a:tc>
                <a:tc>
                  <a:txBody>
                    <a:bodyPr/>
                    <a:lstStyle/>
                    <a:p>
                      <a:r>
                        <a:rPr lang="cs-CZ" dirty="0" smtClean="0"/>
                        <a:t>21</a:t>
                      </a:r>
                      <a:endParaRPr lang="cs-CZ" dirty="0"/>
                    </a:p>
                  </a:txBody>
                  <a:tcPr/>
                </a:tc>
                <a:tc>
                  <a:txBody>
                    <a:bodyPr/>
                    <a:lstStyle/>
                    <a:p>
                      <a:r>
                        <a:rPr lang="cs-CZ" dirty="0" smtClean="0"/>
                        <a:t>22</a:t>
                      </a:r>
                      <a:endParaRPr lang="cs-CZ" dirty="0"/>
                    </a:p>
                  </a:txBody>
                  <a:tcPr/>
                </a:tc>
                <a:tc>
                  <a:txBody>
                    <a:bodyPr/>
                    <a:lstStyle/>
                    <a:p>
                      <a:r>
                        <a:rPr lang="cs-CZ" dirty="0" smtClean="0"/>
                        <a:t>23</a:t>
                      </a:r>
                      <a:endParaRPr lang="cs-CZ" dirty="0"/>
                    </a:p>
                  </a:txBody>
                  <a:tcPr/>
                </a:tc>
              </a:tr>
              <a:tr h="406582">
                <a:tc>
                  <a:txBody>
                    <a:bodyPr/>
                    <a:lstStyle/>
                    <a:p>
                      <a:r>
                        <a:rPr lang="cs-CZ" dirty="0" smtClean="0"/>
                        <a:t>24</a:t>
                      </a:r>
                      <a:endParaRPr lang="cs-CZ" dirty="0"/>
                    </a:p>
                  </a:txBody>
                  <a:tcPr/>
                </a:tc>
                <a:tc>
                  <a:txBody>
                    <a:bodyPr/>
                    <a:lstStyle/>
                    <a:p>
                      <a:r>
                        <a:rPr lang="cs-CZ" dirty="0" smtClean="0"/>
                        <a:t>25</a:t>
                      </a:r>
                      <a:endParaRPr lang="cs-CZ" dirty="0"/>
                    </a:p>
                  </a:txBody>
                  <a:tcPr/>
                </a:tc>
                <a:tc>
                  <a:txBody>
                    <a:bodyPr/>
                    <a:lstStyle/>
                    <a:p>
                      <a:r>
                        <a:rPr lang="cs-CZ" dirty="0" smtClean="0"/>
                        <a:t>26</a:t>
                      </a:r>
                      <a:endParaRPr lang="cs-CZ" dirty="0"/>
                    </a:p>
                  </a:txBody>
                  <a:tcPr/>
                </a:tc>
                <a:tc>
                  <a:txBody>
                    <a:bodyPr/>
                    <a:lstStyle/>
                    <a:p>
                      <a:r>
                        <a:rPr lang="cs-CZ" dirty="0" smtClean="0"/>
                        <a:t>27</a:t>
                      </a:r>
                      <a:endParaRPr lang="cs-CZ" dirty="0"/>
                    </a:p>
                  </a:txBody>
                  <a:tcPr/>
                </a:tc>
                <a:tc>
                  <a:txBody>
                    <a:bodyPr/>
                    <a:lstStyle/>
                    <a:p>
                      <a:r>
                        <a:rPr lang="cs-CZ" dirty="0" smtClean="0"/>
                        <a:t>28</a:t>
                      </a:r>
                      <a:endParaRPr lang="cs-CZ" dirty="0"/>
                    </a:p>
                  </a:txBody>
                  <a:tcPr/>
                </a:tc>
                <a:tc>
                  <a:txBody>
                    <a:bodyPr/>
                    <a:lstStyle/>
                    <a:p>
                      <a:r>
                        <a:rPr lang="cs-CZ" dirty="0" smtClean="0"/>
                        <a:t>29</a:t>
                      </a:r>
                      <a:endParaRPr lang="cs-CZ" dirty="0"/>
                    </a:p>
                  </a:txBody>
                  <a:tcPr/>
                </a:tc>
                <a:tc>
                  <a:txBody>
                    <a:bodyPr/>
                    <a:lstStyle/>
                    <a:p>
                      <a:r>
                        <a:rPr lang="cs-CZ" dirty="0" smtClean="0"/>
                        <a:t>30</a:t>
                      </a:r>
                      <a:endParaRPr lang="cs-CZ" dirty="0"/>
                    </a:p>
                  </a:txBody>
                  <a:tcPr/>
                </a:tc>
              </a:tr>
            </a:tbl>
          </a:graphicData>
        </a:graphic>
      </p:graphicFrame>
      <p:sp>
        <p:nvSpPr>
          <p:cNvPr id="5" name="Obdélník 4"/>
          <p:cNvSpPr/>
          <p:nvPr/>
        </p:nvSpPr>
        <p:spPr>
          <a:xfrm>
            <a:off x="431800" y="1404045"/>
            <a:ext cx="4357717" cy="4401205"/>
          </a:xfrm>
          <a:prstGeom prst="rect">
            <a:avLst/>
          </a:prstGeom>
        </p:spPr>
        <p:txBody>
          <a:bodyPr wrap="square">
            <a:spAutoFit/>
          </a:bodyPr>
          <a:lstStyle/>
          <a:p>
            <a:r>
              <a:rPr lang="cs-CZ" sz="4000" b="1" dirty="0" smtClean="0">
                <a:solidFill>
                  <a:schemeClr val="tx2">
                    <a:lumMod val="50000"/>
                  </a:schemeClr>
                </a:solidFill>
                <a:latin typeface="Brush 455 AT" pitchFamily="2" charset="0"/>
              </a:rPr>
              <a:t>Neptun</a:t>
            </a:r>
            <a:r>
              <a:rPr lang="cs-CZ" dirty="0" smtClean="0">
                <a:solidFill>
                  <a:schemeClr val="tx2">
                    <a:lumMod val="50000"/>
                  </a:schemeClr>
                </a:solidFill>
              </a:rPr>
              <a:t> </a:t>
            </a:r>
          </a:p>
          <a:p>
            <a:r>
              <a:rPr lang="cs-CZ" sz="2000" dirty="0" smtClean="0"/>
              <a:t>je osmá a od Slunce nejvzdálenější planeta sluneční soustavy; řadí se mezi plynné obry.</a:t>
            </a:r>
            <a:r>
              <a:rPr lang="cs-CZ" sz="2000" baseline="30000" dirty="0" smtClean="0"/>
              <a:t>[</a:t>
            </a:r>
            <a:r>
              <a:rPr lang="cs-CZ" sz="2000" dirty="0" smtClean="0"/>
              <a:t> S rovníkovým průměrem okolo 50 000 km spadá mezi menší plynné obry sluneční soustavy. Podobně jako u ostatních plynných obrů je možno přímo pozorovat pouze svrchní vrstvy atmosféry, ve kterých je vidět několik velkých temných skvrn, připomínajících skvrny v atmosféře Jupiteru.</a:t>
            </a:r>
            <a:endParaRPr lang="cs-CZ" sz="2000" dirty="0"/>
          </a:p>
        </p:txBody>
      </p:sp>
      <p:pic>
        <p:nvPicPr>
          <p:cNvPr id="5122" name="Picture 2" descr="http://t3.gstatic.com/images?q=tbn:ANd9GcTtUIkqN3_8_7TlmtxHDw2H_IhsJpjoDrh5ro6Dsyn2FbMAxk-vQw"/>
          <p:cNvPicPr>
            <a:picLocks noChangeAspect="1" noChangeArrowheads="1"/>
          </p:cNvPicPr>
          <p:nvPr/>
        </p:nvPicPr>
        <p:blipFill>
          <a:blip r:embed="rId2" cstate="print"/>
          <a:srcRect/>
          <a:stretch>
            <a:fillRect/>
          </a:stretch>
        </p:blipFill>
        <p:spPr bwMode="auto">
          <a:xfrm>
            <a:off x="6192440" y="4068341"/>
            <a:ext cx="2133600" cy="2133600"/>
          </a:xfrm>
          <a:prstGeom prst="rect">
            <a:avLst/>
          </a:prstGeom>
          <a:noFill/>
        </p:spPr>
      </p:pic>
    </p:spTree>
  </p:cSld>
  <p:clrMapOvr>
    <a:masterClrMapping/>
  </p:clrMapOvr>
  <p:transition spd="slow">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31" y="152012"/>
            <a:ext cx="9072563" cy="891993"/>
          </a:xfrm>
        </p:spPr>
        <p:txBody>
          <a:bodyPr/>
          <a:lstStyle/>
          <a:p>
            <a:pPr algn="ctr"/>
            <a:r>
              <a:rPr lang="cs-CZ" dirty="0" smtClean="0">
                <a:solidFill>
                  <a:srgbClr val="C7095A"/>
                </a:solidFill>
                <a:latin typeface="Brush 455 AT" pitchFamily="2" charset="0"/>
              </a:rPr>
              <a:t>Říjen 2012</a:t>
            </a:r>
            <a:endParaRPr lang="cs-CZ" dirty="0">
              <a:solidFill>
                <a:srgbClr val="C7095A"/>
              </a:solidFill>
              <a:latin typeface="Brush 455 AT" pitchFamily="2" charset="0"/>
            </a:endParaRPr>
          </a:p>
        </p:txBody>
      </p:sp>
      <p:graphicFrame>
        <p:nvGraphicFramePr>
          <p:cNvPr id="4" name="Zástupný symbol pro obsah 3"/>
          <p:cNvGraphicFramePr>
            <a:graphicFrameLocks noGrp="1"/>
          </p:cNvGraphicFramePr>
          <p:nvPr>
            <p:ph idx="1"/>
          </p:nvPr>
        </p:nvGraphicFramePr>
        <p:xfrm>
          <a:off x="4611684" y="1277129"/>
          <a:ext cx="4857783" cy="2317026"/>
        </p:xfrm>
        <a:graphic>
          <a:graphicData uri="http://schemas.openxmlformats.org/drawingml/2006/table">
            <a:tbl>
              <a:tblPr firstRow="1" bandRow="1">
                <a:tableStyleId>{69CF1AB2-1976-4502-BF36-3FF5EA218861}</a:tableStyleId>
              </a:tblPr>
              <a:tblGrid>
                <a:gridCol w="693969"/>
                <a:gridCol w="693969"/>
                <a:gridCol w="693969"/>
                <a:gridCol w="693969"/>
                <a:gridCol w="693969"/>
                <a:gridCol w="693969"/>
                <a:gridCol w="693969"/>
              </a:tblGrid>
              <a:tr h="386171">
                <a:tc>
                  <a:txBody>
                    <a:bodyPr/>
                    <a:lstStyle/>
                    <a:p>
                      <a:r>
                        <a:rPr lang="cs-CZ" dirty="0" smtClean="0"/>
                        <a:t>Po</a:t>
                      </a:r>
                      <a:endParaRPr lang="cs-CZ" dirty="0"/>
                    </a:p>
                  </a:txBody>
                  <a:tcPr/>
                </a:tc>
                <a:tc>
                  <a:txBody>
                    <a:bodyPr/>
                    <a:lstStyle/>
                    <a:p>
                      <a:r>
                        <a:rPr lang="cs-CZ" dirty="0" smtClean="0"/>
                        <a:t>Út</a:t>
                      </a:r>
                      <a:endParaRPr lang="cs-CZ" dirty="0"/>
                    </a:p>
                  </a:txBody>
                  <a:tcPr/>
                </a:tc>
                <a:tc>
                  <a:txBody>
                    <a:bodyPr/>
                    <a:lstStyle/>
                    <a:p>
                      <a:r>
                        <a:rPr lang="cs-CZ" dirty="0" smtClean="0"/>
                        <a:t>St</a:t>
                      </a:r>
                      <a:endParaRPr lang="cs-CZ" dirty="0"/>
                    </a:p>
                  </a:txBody>
                  <a:tcPr/>
                </a:tc>
                <a:tc>
                  <a:txBody>
                    <a:bodyPr/>
                    <a:lstStyle/>
                    <a:p>
                      <a:r>
                        <a:rPr lang="cs-CZ" dirty="0" smtClean="0"/>
                        <a:t>Čt</a:t>
                      </a:r>
                      <a:endParaRPr lang="cs-CZ" dirty="0"/>
                    </a:p>
                  </a:txBody>
                  <a:tcPr/>
                </a:tc>
                <a:tc>
                  <a:txBody>
                    <a:bodyPr/>
                    <a:lstStyle/>
                    <a:p>
                      <a:r>
                        <a:rPr lang="cs-CZ" dirty="0" smtClean="0"/>
                        <a:t>Pá</a:t>
                      </a:r>
                      <a:endParaRPr lang="cs-CZ" dirty="0"/>
                    </a:p>
                  </a:txBody>
                  <a:tcPr/>
                </a:tc>
                <a:tc>
                  <a:txBody>
                    <a:bodyPr/>
                    <a:lstStyle/>
                    <a:p>
                      <a:r>
                        <a:rPr lang="cs-CZ" dirty="0" smtClean="0"/>
                        <a:t>So</a:t>
                      </a:r>
                      <a:endParaRPr lang="cs-CZ" dirty="0"/>
                    </a:p>
                  </a:txBody>
                  <a:tcPr/>
                </a:tc>
                <a:tc>
                  <a:txBody>
                    <a:bodyPr/>
                    <a:lstStyle/>
                    <a:p>
                      <a:r>
                        <a:rPr lang="cs-CZ" dirty="0" smtClean="0"/>
                        <a:t>Ne</a:t>
                      </a:r>
                      <a:endParaRPr lang="cs-CZ" dirty="0"/>
                    </a:p>
                  </a:txBody>
                  <a:tcPr/>
                </a:tc>
              </a:tr>
              <a:tr h="386171">
                <a:tc>
                  <a:txBody>
                    <a:bodyPr/>
                    <a:lstStyle/>
                    <a:p>
                      <a:r>
                        <a:rPr lang="cs-CZ" dirty="0" smtClean="0"/>
                        <a:t>1</a:t>
                      </a:r>
                      <a:endParaRPr lang="cs-CZ" dirty="0"/>
                    </a:p>
                  </a:txBody>
                  <a:tcPr/>
                </a:tc>
                <a:tc>
                  <a:txBody>
                    <a:bodyPr/>
                    <a:lstStyle/>
                    <a:p>
                      <a:r>
                        <a:rPr lang="cs-CZ" dirty="0" smtClean="0"/>
                        <a:t>2</a:t>
                      </a:r>
                      <a:endParaRPr lang="cs-CZ" dirty="0"/>
                    </a:p>
                  </a:txBody>
                  <a:tcPr/>
                </a:tc>
                <a:tc>
                  <a:txBody>
                    <a:bodyPr/>
                    <a:lstStyle/>
                    <a:p>
                      <a:r>
                        <a:rPr lang="cs-CZ" dirty="0" smtClean="0"/>
                        <a:t>3</a:t>
                      </a:r>
                      <a:endParaRPr lang="cs-CZ" dirty="0"/>
                    </a:p>
                  </a:txBody>
                  <a:tcPr/>
                </a:tc>
                <a:tc>
                  <a:txBody>
                    <a:bodyPr/>
                    <a:lstStyle/>
                    <a:p>
                      <a:r>
                        <a:rPr lang="cs-CZ" dirty="0" smtClean="0"/>
                        <a:t>4</a:t>
                      </a:r>
                      <a:endParaRPr lang="cs-CZ" dirty="0"/>
                    </a:p>
                  </a:txBody>
                  <a:tcPr/>
                </a:tc>
                <a:tc>
                  <a:txBody>
                    <a:bodyPr/>
                    <a:lstStyle/>
                    <a:p>
                      <a:r>
                        <a:rPr lang="cs-CZ" dirty="0" smtClean="0"/>
                        <a:t>5</a:t>
                      </a:r>
                      <a:endParaRPr lang="cs-CZ" dirty="0"/>
                    </a:p>
                  </a:txBody>
                  <a:tcPr/>
                </a:tc>
                <a:tc>
                  <a:txBody>
                    <a:bodyPr/>
                    <a:lstStyle/>
                    <a:p>
                      <a:r>
                        <a:rPr lang="cs-CZ" dirty="0" smtClean="0"/>
                        <a:t>6</a:t>
                      </a:r>
                      <a:endParaRPr lang="cs-CZ" dirty="0"/>
                    </a:p>
                  </a:txBody>
                  <a:tcPr/>
                </a:tc>
                <a:tc>
                  <a:txBody>
                    <a:bodyPr/>
                    <a:lstStyle/>
                    <a:p>
                      <a:r>
                        <a:rPr lang="cs-CZ" dirty="0" smtClean="0"/>
                        <a:t>7</a:t>
                      </a:r>
                      <a:endParaRPr lang="cs-CZ" dirty="0"/>
                    </a:p>
                  </a:txBody>
                  <a:tcPr/>
                </a:tc>
              </a:tr>
              <a:tr h="386171">
                <a:tc>
                  <a:txBody>
                    <a:bodyPr/>
                    <a:lstStyle/>
                    <a:p>
                      <a:r>
                        <a:rPr lang="cs-CZ" dirty="0" smtClean="0"/>
                        <a:t>8</a:t>
                      </a:r>
                      <a:endParaRPr lang="cs-CZ" dirty="0"/>
                    </a:p>
                  </a:txBody>
                  <a:tcPr/>
                </a:tc>
                <a:tc>
                  <a:txBody>
                    <a:bodyPr/>
                    <a:lstStyle/>
                    <a:p>
                      <a:r>
                        <a:rPr lang="cs-CZ" dirty="0" smtClean="0"/>
                        <a:t>9</a:t>
                      </a:r>
                      <a:endParaRPr lang="cs-CZ" dirty="0"/>
                    </a:p>
                  </a:txBody>
                  <a:tcPr/>
                </a:tc>
                <a:tc>
                  <a:txBody>
                    <a:bodyPr/>
                    <a:lstStyle/>
                    <a:p>
                      <a:r>
                        <a:rPr lang="cs-CZ" dirty="0" smtClean="0"/>
                        <a:t>10</a:t>
                      </a:r>
                      <a:endParaRPr lang="cs-CZ" dirty="0"/>
                    </a:p>
                  </a:txBody>
                  <a:tcPr/>
                </a:tc>
                <a:tc>
                  <a:txBody>
                    <a:bodyPr/>
                    <a:lstStyle/>
                    <a:p>
                      <a:r>
                        <a:rPr lang="cs-CZ" dirty="0" smtClean="0"/>
                        <a:t>11</a:t>
                      </a:r>
                      <a:endParaRPr lang="cs-CZ" dirty="0"/>
                    </a:p>
                  </a:txBody>
                  <a:tcPr/>
                </a:tc>
                <a:tc>
                  <a:txBody>
                    <a:bodyPr/>
                    <a:lstStyle/>
                    <a:p>
                      <a:r>
                        <a:rPr lang="cs-CZ" dirty="0" smtClean="0"/>
                        <a:t>12</a:t>
                      </a:r>
                      <a:endParaRPr lang="cs-CZ" dirty="0"/>
                    </a:p>
                  </a:txBody>
                  <a:tcPr/>
                </a:tc>
                <a:tc>
                  <a:txBody>
                    <a:bodyPr/>
                    <a:lstStyle/>
                    <a:p>
                      <a:r>
                        <a:rPr lang="cs-CZ" dirty="0" smtClean="0"/>
                        <a:t>13</a:t>
                      </a:r>
                      <a:endParaRPr lang="cs-CZ" dirty="0"/>
                    </a:p>
                  </a:txBody>
                  <a:tcPr/>
                </a:tc>
                <a:tc>
                  <a:txBody>
                    <a:bodyPr/>
                    <a:lstStyle/>
                    <a:p>
                      <a:r>
                        <a:rPr lang="cs-CZ" dirty="0" smtClean="0"/>
                        <a:t>14</a:t>
                      </a:r>
                      <a:endParaRPr lang="cs-CZ" dirty="0"/>
                    </a:p>
                  </a:txBody>
                  <a:tcPr/>
                </a:tc>
              </a:tr>
              <a:tr h="386171">
                <a:tc>
                  <a:txBody>
                    <a:bodyPr/>
                    <a:lstStyle/>
                    <a:p>
                      <a:r>
                        <a:rPr lang="cs-CZ" dirty="0" smtClean="0"/>
                        <a:t>15</a:t>
                      </a:r>
                      <a:endParaRPr lang="cs-CZ" dirty="0"/>
                    </a:p>
                  </a:txBody>
                  <a:tcPr/>
                </a:tc>
                <a:tc>
                  <a:txBody>
                    <a:bodyPr/>
                    <a:lstStyle/>
                    <a:p>
                      <a:r>
                        <a:rPr lang="cs-CZ" dirty="0" smtClean="0"/>
                        <a:t>16</a:t>
                      </a:r>
                      <a:endParaRPr lang="cs-CZ" dirty="0"/>
                    </a:p>
                  </a:txBody>
                  <a:tcPr/>
                </a:tc>
                <a:tc>
                  <a:txBody>
                    <a:bodyPr/>
                    <a:lstStyle/>
                    <a:p>
                      <a:r>
                        <a:rPr lang="cs-CZ" dirty="0" smtClean="0"/>
                        <a:t>17</a:t>
                      </a:r>
                      <a:endParaRPr lang="cs-CZ" dirty="0"/>
                    </a:p>
                  </a:txBody>
                  <a:tcPr/>
                </a:tc>
                <a:tc>
                  <a:txBody>
                    <a:bodyPr/>
                    <a:lstStyle/>
                    <a:p>
                      <a:r>
                        <a:rPr lang="cs-CZ" dirty="0" smtClean="0"/>
                        <a:t>18</a:t>
                      </a:r>
                      <a:endParaRPr lang="cs-CZ" dirty="0"/>
                    </a:p>
                  </a:txBody>
                  <a:tcPr/>
                </a:tc>
                <a:tc>
                  <a:txBody>
                    <a:bodyPr/>
                    <a:lstStyle/>
                    <a:p>
                      <a:r>
                        <a:rPr lang="cs-CZ" dirty="0" smtClean="0"/>
                        <a:t>19</a:t>
                      </a:r>
                      <a:endParaRPr lang="cs-CZ" dirty="0"/>
                    </a:p>
                  </a:txBody>
                  <a:tcPr/>
                </a:tc>
                <a:tc>
                  <a:txBody>
                    <a:bodyPr/>
                    <a:lstStyle/>
                    <a:p>
                      <a:r>
                        <a:rPr lang="cs-CZ" dirty="0" smtClean="0"/>
                        <a:t>20</a:t>
                      </a:r>
                      <a:endParaRPr lang="cs-CZ" dirty="0"/>
                    </a:p>
                  </a:txBody>
                  <a:tcPr/>
                </a:tc>
                <a:tc>
                  <a:txBody>
                    <a:bodyPr/>
                    <a:lstStyle/>
                    <a:p>
                      <a:r>
                        <a:rPr lang="cs-CZ" dirty="0" smtClean="0"/>
                        <a:t>21</a:t>
                      </a:r>
                      <a:endParaRPr lang="cs-CZ" dirty="0"/>
                    </a:p>
                  </a:txBody>
                  <a:tcPr/>
                </a:tc>
              </a:tr>
              <a:tr h="386171">
                <a:tc>
                  <a:txBody>
                    <a:bodyPr/>
                    <a:lstStyle/>
                    <a:p>
                      <a:r>
                        <a:rPr lang="cs-CZ" dirty="0" smtClean="0"/>
                        <a:t>22</a:t>
                      </a:r>
                      <a:endParaRPr lang="cs-CZ" dirty="0"/>
                    </a:p>
                  </a:txBody>
                  <a:tcPr/>
                </a:tc>
                <a:tc>
                  <a:txBody>
                    <a:bodyPr/>
                    <a:lstStyle/>
                    <a:p>
                      <a:r>
                        <a:rPr lang="cs-CZ" dirty="0" smtClean="0"/>
                        <a:t>23</a:t>
                      </a:r>
                      <a:endParaRPr lang="cs-CZ" dirty="0"/>
                    </a:p>
                  </a:txBody>
                  <a:tcPr/>
                </a:tc>
                <a:tc>
                  <a:txBody>
                    <a:bodyPr/>
                    <a:lstStyle/>
                    <a:p>
                      <a:r>
                        <a:rPr lang="cs-CZ" dirty="0" smtClean="0"/>
                        <a:t>24</a:t>
                      </a:r>
                      <a:endParaRPr lang="cs-CZ" dirty="0"/>
                    </a:p>
                  </a:txBody>
                  <a:tcPr/>
                </a:tc>
                <a:tc>
                  <a:txBody>
                    <a:bodyPr/>
                    <a:lstStyle/>
                    <a:p>
                      <a:r>
                        <a:rPr lang="cs-CZ" dirty="0" smtClean="0"/>
                        <a:t>25</a:t>
                      </a:r>
                      <a:endParaRPr lang="cs-CZ" dirty="0"/>
                    </a:p>
                  </a:txBody>
                  <a:tcPr/>
                </a:tc>
                <a:tc>
                  <a:txBody>
                    <a:bodyPr/>
                    <a:lstStyle/>
                    <a:p>
                      <a:r>
                        <a:rPr lang="cs-CZ" dirty="0" smtClean="0"/>
                        <a:t>26</a:t>
                      </a:r>
                      <a:endParaRPr lang="cs-CZ" dirty="0"/>
                    </a:p>
                  </a:txBody>
                  <a:tcPr/>
                </a:tc>
                <a:tc>
                  <a:txBody>
                    <a:bodyPr/>
                    <a:lstStyle/>
                    <a:p>
                      <a:r>
                        <a:rPr lang="cs-CZ" dirty="0" smtClean="0"/>
                        <a:t>27</a:t>
                      </a:r>
                      <a:endParaRPr lang="cs-CZ" dirty="0"/>
                    </a:p>
                  </a:txBody>
                  <a:tcPr/>
                </a:tc>
                <a:tc>
                  <a:txBody>
                    <a:bodyPr/>
                    <a:lstStyle/>
                    <a:p>
                      <a:r>
                        <a:rPr lang="cs-CZ" dirty="0" smtClean="0"/>
                        <a:t>28</a:t>
                      </a:r>
                      <a:endParaRPr lang="cs-CZ" dirty="0"/>
                    </a:p>
                  </a:txBody>
                  <a:tcPr/>
                </a:tc>
              </a:tr>
              <a:tr h="386171">
                <a:tc>
                  <a:txBody>
                    <a:bodyPr/>
                    <a:lstStyle/>
                    <a:p>
                      <a:r>
                        <a:rPr lang="cs-CZ" dirty="0" smtClean="0"/>
                        <a:t>29</a:t>
                      </a:r>
                      <a:endParaRPr lang="cs-CZ" dirty="0"/>
                    </a:p>
                  </a:txBody>
                  <a:tcPr/>
                </a:tc>
                <a:tc>
                  <a:txBody>
                    <a:bodyPr/>
                    <a:lstStyle/>
                    <a:p>
                      <a:r>
                        <a:rPr lang="cs-CZ" dirty="0" smtClean="0"/>
                        <a:t>30</a:t>
                      </a:r>
                      <a:endParaRPr lang="cs-CZ" dirty="0"/>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dirty="0"/>
                    </a:p>
                  </a:txBody>
                  <a:tcPr/>
                </a:tc>
              </a:tr>
            </a:tbl>
          </a:graphicData>
        </a:graphic>
      </p:graphicFrame>
      <p:sp>
        <p:nvSpPr>
          <p:cNvPr id="5" name="Obdélník 4"/>
          <p:cNvSpPr/>
          <p:nvPr/>
        </p:nvSpPr>
        <p:spPr>
          <a:xfrm>
            <a:off x="503808" y="1332037"/>
            <a:ext cx="3816424" cy="4708981"/>
          </a:xfrm>
          <a:prstGeom prst="rect">
            <a:avLst/>
          </a:prstGeom>
        </p:spPr>
        <p:txBody>
          <a:bodyPr wrap="square">
            <a:spAutoFit/>
          </a:bodyPr>
          <a:lstStyle/>
          <a:p>
            <a:r>
              <a:rPr lang="cs-CZ" sz="4000" b="1" dirty="0" smtClean="0">
                <a:solidFill>
                  <a:schemeClr val="tx2">
                    <a:lumMod val="50000"/>
                  </a:schemeClr>
                </a:solidFill>
                <a:latin typeface="Brush 455 AT" pitchFamily="2" charset="0"/>
              </a:rPr>
              <a:t>Pluto</a:t>
            </a:r>
          </a:p>
          <a:p>
            <a:r>
              <a:rPr lang="cs-CZ" sz="2000" dirty="0" smtClean="0"/>
              <a:t> Pluto byla nejmenší a od Slunce nejvzdálenější planeta sluneční soustavy. </a:t>
            </a:r>
            <a:endParaRPr lang="cs-CZ" sz="2000" dirty="0" smtClean="0"/>
          </a:p>
          <a:p>
            <a:r>
              <a:rPr lang="cs-CZ" sz="2000" dirty="0" smtClean="0"/>
              <a:t>Průměrná </a:t>
            </a:r>
            <a:r>
              <a:rPr lang="cs-CZ" sz="2000" dirty="0" smtClean="0"/>
              <a:t>vzdálenost Pluta od Slunce je 5 906 380 000 km. Oběh okolo Slunce mu trvá 248,5 let. Obíhá po značně protáhlé, eliptické dráze, díky čemuž se v některých úsecích své dráhy nachází blíže ke </a:t>
            </a:r>
            <a:r>
              <a:rPr lang="cs-CZ" sz="2000" dirty="0" smtClean="0"/>
              <a:t>Slunci</a:t>
            </a:r>
            <a:r>
              <a:rPr lang="cs-CZ" sz="2000" dirty="0" smtClean="0"/>
              <a:t>, než planeta </a:t>
            </a:r>
            <a:r>
              <a:rPr lang="cs-CZ" sz="2000" dirty="0" smtClean="0"/>
              <a:t>Neptun. Naposledy </a:t>
            </a:r>
            <a:r>
              <a:rPr lang="cs-CZ" sz="2000" dirty="0" smtClean="0"/>
              <a:t>byla planeta Pluto v takovém pozici v letech 1979-1999.</a:t>
            </a:r>
          </a:p>
        </p:txBody>
      </p:sp>
      <p:pic>
        <p:nvPicPr>
          <p:cNvPr id="4098" name="Picture 2" descr="http://t2.gstatic.com/images?q=tbn:ANd9GcSuwEm-0fFlc-KWa3nc3RquLZavBmr2KftyfLHv5KP0spva2j3P"/>
          <p:cNvPicPr>
            <a:picLocks noChangeAspect="1" noChangeArrowheads="1"/>
          </p:cNvPicPr>
          <p:nvPr/>
        </p:nvPicPr>
        <p:blipFill>
          <a:blip r:embed="rId2" cstate="print"/>
          <a:srcRect/>
          <a:stretch>
            <a:fillRect/>
          </a:stretch>
        </p:blipFill>
        <p:spPr bwMode="auto">
          <a:xfrm>
            <a:off x="5832400" y="3852317"/>
            <a:ext cx="2466975" cy="1847850"/>
          </a:xfrm>
          <a:prstGeom prst="rect">
            <a:avLst/>
          </a:prstGeom>
          <a:noFill/>
        </p:spPr>
      </p:pic>
      <p:sp>
        <p:nvSpPr>
          <p:cNvPr id="8" name="TextovéPole 7"/>
          <p:cNvSpPr txBox="1"/>
          <p:nvPr/>
        </p:nvSpPr>
        <p:spPr>
          <a:xfrm>
            <a:off x="5616376" y="5940549"/>
            <a:ext cx="2880320" cy="369332"/>
          </a:xfrm>
          <a:prstGeom prst="rect">
            <a:avLst/>
          </a:prstGeom>
          <a:noFill/>
        </p:spPr>
        <p:txBody>
          <a:bodyPr wrap="square" rtlCol="0">
            <a:spAutoFit/>
          </a:bodyPr>
          <a:lstStyle/>
          <a:p>
            <a:r>
              <a:rPr lang="cs-CZ" dirty="0" smtClean="0"/>
              <a:t>Pluto a jeho měsíc </a:t>
            </a:r>
            <a:r>
              <a:rPr lang="cs-CZ" dirty="0" err="1" smtClean="0"/>
              <a:t>Chárón</a:t>
            </a:r>
            <a:r>
              <a:rPr lang="cs-CZ" dirty="0" smtClean="0"/>
              <a:t>.</a:t>
            </a:r>
            <a:endParaRPr lang="cs-CZ" dirty="0"/>
          </a:p>
        </p:txBody>
      </p:sp>
    </p:spTree>
  </p:cSld>
  <p:clrMapOvr>
    <a:masterClrMapping/>
  </p:clrMapOvr>
  <p:transition spd="slow">
    <p:dissolv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31" y="152012"/>
            <a:ext cx="9072563" cy="964001"/>
          </a:xfrm>
        </p:spPr>
        <p:txBody>
          <a:bodyPr/>
          <a:lstStyle/>
          <a:p>
            <a:pPr algn="ctr"/>
            <a:r>
              <a:rPr lang="cs-CZ" dirty="0" smtClean="0">
                <a:solidFill>
                  <a:srgbClr val="C7095A"/>
                </a:solidFill>
                <a:latin typeface="Brush 455 AT" pitchFamily="2" charset="0"/>
              </a:rPr>
              <a:t>Listopad 2012</a:t>
            </a:r>
            <a:endParaRPr lang="cs-CZ" dirty="0">
              <a:solidFill>
                <a:srgbClr val="C7095A"/>
              </a:solidFill>
              <a:latin typeface="Brush 455 AT" pitchFamily="2" charset="0"/>
            </a:endParaRPr>
          </a:p>
        </p:txBody>
      </p:sp>
      <p:graphicFrame>
        <p:nvGraphicFramePr>
          <p:cNvPr id="4" name="Zástupný symbol pro obsah 3"/>
          <p:cNvGraphicFramePr>
            <a:graphicFrameLocks noGrp="1"/>
          </p:cNvGraphicFramePr>
          <p:nvPr>
            <p:ph idx="1"/>
          </p:nvPr>
        </p:nvGraphicFramePr>
        <p:xfrm>
          <a:off x="4536256" y="1404045"/>
          <a:ext cx="5076470" cy="2347506"/>
        </p:xfrm>
        <a:graphic>
          <a:graphicData uri="http://schemas.openxmlformats.org/drawingml/2006/table">
            <a:tbl>
              <a:tblPr firstRow="1" bandRow="1">
                <a:tableStyleId>{69CF1AB2-1976-4502-BF36-3FF5EA218861}</a:tableStyleId>
              </a:tblPr>
              <a:tblGrid>
                <a:gridCol w="725210"/>
                <a:gridCol w="725210"/>
                <a:gridCol w="725210"/>
                <a:gridCol w="725210"/>
                <a:gridCol w="725210"/>
                <a:gridCol w="725210"/>
                <a:gridCol w="725210"/>
              </a:tblGrid>
              <a:tr h="391251">
                <a:tc>
                  <a:txBody>
                    <a:bodyPr/>
                    <a:lstStyle/>
                    <a:p>
                      <a:r>
                        <a:rPr lang="cs-CZ" dirty="0" smtClean="0"/>
                        <a:t>Po</a:t>
                      </a:r>
                      <a:endParaRPr lang="cs-CZ" dirty="0"/>
                    </a:p>
                  </a:txBody>
                  <a:tcPr/>
                </a:tc>
                <a:tc>
                  <a:txBody>
                    <a:bodyPr/>
                    <a:lstStyle/>
                    <a:p>
                      <a:r>
                        <a:rPr lang="cs-CZ" dirty="0" smtClean="0"/>
                        <a:t>Út</a:t>
                      </a:r>
                      <a:endParaRPr lang="cs-CZ" dirty="0"/>
                    </a:p>
                  </a:txBody>
                  <a:tcPr/>
                </a:tc>
                <a:tc>
                  <a:txBody>
                    <a:bodyPr/>
                    <a:lstStyle/>
                    <a:p>
                      <a:r>
                        <a:rPr lang="cs-CZ" dirty="0" smtClean="0"/>
                        <a:t>St</a:t>
                      </a:r>
                      <a:endParaRPr lang="cs-CZ" dirty="0"/>
                    </a:p>
                  </a:txBody>
                  <a:tcPr/>
                </a:tc>
                <a:tc>
                  <a:txBody>
                    <a:bodyPr/>
                    <a:lstStyle/>
                    <a:p>
                      <a:r>
                        <a:rPr lang="cs-CZ" dirty="0" smtClean="0"/>
                        <a:t>Čt</a:t>
                      </a:r>
                      <a:endParaRPr lang="cs-CZ" dirty="0"/>
                    </a:p>
                  </a:txBody>
                  <a:tcPr/>
                </a:tc>
                <a:tc>
                  <a:txBody>
                    <a:bodyPr/>
                    <a:lstStyle/>
                    <a:p>
                      <a:r>
                        <a:rPr lang="cs-CZ" dirty="0" smtClean="0"/>
                        <a:t>Pá</a:t>
                      </a:r>
                      <a:endParaRPr lang="cs-CZ" dirty="0"/>
                    </a:p>
                  </a:txBody>
                  <a:tcPr/>
                </a:tc>
                <a:tc>
                  <a:txBody>
                    <a:bodyPr/>
                    <a:lstStyle/>
                    <a:p>
                      <a:r>
                        <a:rPr lang="cs-CZ" dirty="0" smtClean="0"/>
                        <a:t>So</a:t>
                      </a:r>
                      <a:endParaRPr lang="cs-CZ" dirty="0"/>
                    </a:p>
                  </a:txBody>
                  <a:tcPr/>
                </a:tc>
                <a:tc>
                  <a:txBody>
                    <a:bodyPr/>
                    <a:lstStyle/>
                    <a:p>
                      <a:r>
                        <a:rPr lang="cs-CZ" dirty="0" smtClean="0"/>
                        <a:t>Ne</a:t>
                      </a:r>
                      <a:endParaRPr lang="cs-CZ" dirty="0"/>
                    </a:p>
                  </a:txBody>
                  <a:tcPr/>
                </a:tc>
              </a:tr>
              <a:tr h="391251">
                <a:tc>
                  <a:txBody>
                    <a:bodyPr/>
                    <a:lstStyle/>
                    <a:p>
                      <a:endParaRPr lang="cs-CZ" dirty="0"/>
                    </a:p>
                  </a:txBody>
                  <a:tcPr/>
                </a:tc>
                <a:tc>
                  <a:txBody>
                    <a:bodyPr/>
                    <a:lstStyle/>
                    <a:p>
                      <a:endParaRPr lang="cs-CZ" dirty="0"/>
                    </a:p>
                  </a:txBody>
                  <a:tcPr/>
                </a:tc>
                <a:tc>
                  <a:txBody>
                    <a:bodyPr/>
                    <a:lstStyle/>
                    <a:p>
                      <a:endParaRPr lang="cs-CZ" dirty="0"/>
                    </a:p>
                  </a:txBody>
                  <a:tcPr/>
                </a:tc>
                <a:tc>
                  <a:txBody>
                    <a:bodyPr/>
                    <a:lstStyle/>
                    <a:p>
                      <a:r>
                        <a:rPr lang="cs-CZ" dirty="0" smtClean="0"/>
                        <a:t>1</a:t>
                      </a:r>
                      <a:endParaRPr lang="cs-CZ" dirty="0"/>
                    </a:p>
                  </a:txBody>
                  <a:tcPr/>
                </a:tc>
                <a:tc>
                  <a:txBody>
                    <a:bodyPr/>
                    <a:lstStyle/>
                    <a:p>
                      <a:r>
                        <a:rPr lang="cs-CZ" dirty="0" smtClean="0"/>
                        <a:t>2</a:t>
                      </a:r>
                      <a:endParaRPr lang="cs-CZ" dirty="0"/>
                    </a:p>
                  </a:txBody>
                  <a:tcPr/>
                </a:tc>
                <a:tc>
                  <a:txBody>
                    <a:bodyPr/>
                    <a:lstStyle/>
                    <a:p>
                      <a:r>
                        <a:rPr lang="cs-CZ" dirty="0" smtClean="0"/>
                        <a:t>3</a:t>
                      </a:r>
                      <a:endParaRPr lang="cs-CZ" dirty="0"/>
                    </a:p>
                  </a:txBody>
                  <a:tcPr/>
                </a:tc>
                <a:tc>
                  <a:txBody>
                    <a:bodyPr/>
                    <a:lstStyle/>
                    <a:p>
                      <a:r>
                        <a:rPr lang="cs-CZ" dirty="0" smtClean="0"/>
                        <a:t>4</a:t>
                      </a:r>
                      <a:endParaRPr lang="cs-CZ" dirty="0"/>
                    </a:p>
                  </a:txBody>
                  <a:tcPr/>
                </a:tc>
              </a:tr>
              <a:tr h="391251">
                <a:tc>
                  <a:txBody>
                    <a:bodyPr/>
                    <a:lstStyle/>
                    <a:p>
                      <a:r>
                        <a:rPr lang="cs-CZ" dirty="0" smtClean="0"/>
                        <a:t>5</a:t>
                      </a:r>
                      <a:endParaRPr lang="cs-CZ" dirty="0"/>
                    </a:p>
                  </a:txBody>
                  <a:tcPr/>
                </a:tc>
                <a:tc>
                  <a:txBody>
                    <a:bodyPr/>
                    <a:lstStyle/>
                    <a:p>
                      <a:r>
                        <a:rPr lang="cs-CZ" dirty="0" smtClean="0"/>
                        <a:t>6</a:t>
                      </a:r>
                      <a:endParaRPr lang="cs-CZ" dirty="0"/>
                    </a:p>
                  </a:txBody>
                  <a:tcPr/>
                </a:tc>
                <a:tc>
                  <a:txBody>
                    <a:bodyPr/>
                    <a:lstStyle/>
                    <a:p>
                      <a:r>
                        <a:rPr lang="cs-CZ" dirty="0" smtClean="0"/>
                        <a:t>7</a:t>
                      </a:r>
                      <a:endParaRPr lang="cs-CZ" dirty="0"/>
                    </a:p>
                  </a:txBody>
                  <a:tcPr/>
                </a:tc>
                <a:tc>
                  <a:txBody>
                    <a:bodyPr/>
                    <a:lstStyle/>
                    <a:p>
                      <a:r>
                        <a:rPr lang="cs-CZ" dirty="0" smtClean="0"/>
                        <a:t>8</a:t>
                      </a:r>
                      <a:endParaRPr lang="cs-CZ" dirty="0"/>
                    </a:p>
                  </a:txBody>
                  <a:tcPr/>
                </a:tc>
                <a:tc>
                  <a:txBody>
                    <a:bodyPr/>
                    <a:lstStyle/>
                    <a:p>
                      <a:r>
                        <a:rPr lang="cs-CZ" dirty="0" smtClean="0"/>
                        <a:t>9</a:t>
                      </a:r>
                      <a:endParaRPr lang="cs-CZ" dirty="0"/>
                    </a:p>
                  </a:txBody>
                  <a:tcPr/>
                </a:tc>
                <a:tc>
                  <a:txBody>
                    <a:bodyPr/>
                    <a:lstStyle/>
                    <a:p>
                      <a:r>
                        <a:rPr lang="cs-CZ" dirty="0" smtClean="0"/>
                        <a:t>10</a:t>
                      </a:r>
                      <a:endParaRPr lang="cs-CZ" dirty="0"/>
                    </a:p>
                  </a:txBody>
                  <a:tcPr/>
                </a:tc>
                <a:tc>
                  <a:txBody>
                    <a:bodyPr/>
                    <a:lstStyle/>
                    <a:p>
                      <a:r>
                        <a:rPr lang="cs-CZ" dirty="0" smtClean="0"/>
                        <a:t>11</a:t>
                      </a:r>
                      <a:endParaRPr lang="cs-CZ" dirty="0"/>
                    </a:p>
                  </a:txBody>
                  <a:tcPr/>
                </a:tc>
              </a:tr>
              <a:tr h="391251">
                <a:tc>
                  <a:txBody>
                    <a:bodyPr/>
                    <a:lstStyle/>
                    <a:p>
                      <a:r>
                        <a:rPr lang="cs-CZ" dirty="0" smtClean="0"/>
                        <a:t>12</a:t>
                      </a:r>
                      <a:endParaRPr lang="cs-CZ" dirty="0"/>
                    </a:p>
                  </a:txBody>
                  <a:tcPr/>
                </a:tc>
                <a:tc>
                  <a:txBody>
                    <a:bodyPr/>
                    <a:lstStyle/>
                    <a:p>
                      <a:r>
                        <a:rPr lang="cs-CZ" dirty="0" smtClean="0"/>
                        <a:t>13</a:t>
                      </a:r>
                      <a:endParaRPr lang="cs-CZ" dirty="0"/>
                    </a:p>
                  </a:txBody>
                  <a:tcPr/>
                </a:tc>
                <a:tc>
                  <a:txBody>
                    <a:bodyPr/>
                    <a:lstStyle/>
                    <a:p>
                      <a:r>
                        <a:rPr lang="cs-CZ" dirty="0" smtClean="0"/>
                        <a:t>14</a:t>
                      </a:r>
                      <a:endParaRPr lang="cs-CZ" dirty="0"/>
                    </a:p>
                  </a:txBody>
                  <a:tcPr/>
                </a:tc>
                <a:tc>
                  <a:txBody>
                    <a:bodyPr/>
                    <a:lstStyle/>
                    <a:p>
                      <a:r>
                        <a:rPr lang="cs-CZ" dirty="0" smtClean="0"/>
                        <a:t>15</a:t>
                      </a:r>
                      <a:endParaRPr lang="cs-CZ" dirty="0"/>
                    </a:p>
                  </a:txBody>
                  <a:tcPr/>
                </a:tc>
                <a:tc>
                  <a:txBody>
                    <a:bodyPr/>
                    <a:lstStyle/>
                    <a:p>
                      <a:r>
                        <a:rPr lang="cs-CZ" dirty="0" smtClean="0"/>
                        <a:t>16</a:t>
                      </a:r>
                      <a:endParaRPr lang="cs-CZ" dirty="0"/>
                    </a:p>
                  </a:txBody>
                  <a:tcPr/>
                </a:tc>
                <a:tc>
                  <a:txBody>
                    <a:bodyPr/>
                    <a:lstStyle/>
                    <a:p>
                      <a:r>
                        <a:rPr lang="cs-CZ" dirty="0" smtClean="0"/>
                        <a:t>17</a:t>
                      </a:r>
                      <a:endParaRPr lang="cs-CZ" dirty="0"/>
                    </a:p>
                  </a:txBody>
                  <a:tcPr/>
                </a:tc>
                <a:tc>
                  <a:txBody>
                    <a:bodyPr/>
                    <a:lstStyle/>
                    <a:p>
                      <a:r>
                        <a:rPr lang="cs-CZ" dirty="0" smtClean="0"/>
                        <a:t>18</a:t>
                      </a:r>
                      <a:endParaRPr lang="cs-CZ" dirty="0"/>
                    </a:p>
                  </a:txBody>
                  <a:tcPr/>
                </a:tc>
              </a:tr>
              <a:tr h="391251">
                <a:tc>
                  <a:txBody>
                    <a:bodyPr/>
                    <a:lstStyle/>
                    <a:p>
                      <a:r>
                        <a:rPr lang="cs-CZ" dirty="0" smtClean="0"/>
                        <a:t>19</a:t>
                      </a:r>
                      <a:endParaRPr lang="cs-CZ" dirty="0"/>
                    </a:p>
                  </a:txBody>
                  <a:tcPr/>
                </a:tc>
                <a:tc>
                  <a:txBody>
                    <a:bodyPr/>
                    <a:lstStyle/>
                    <a:p>
                      <a:r>
                        <a:rPr lang="cs-CZ" dirty="0" smtClean="0"/>
                        <a:t>20</a:t>
                      </a:r>
                      <a:endParaRPr lang="cs-CZ" dirty="0"/>
                    </a:p>
                  </a:txBody>
                  <a:tcPr/>
                </a:tc>
                <a:tc>
                  <a:txBody>
                    <a:bodyPr/>
                    <a:lstStyle/>
                    <a:p>
                      <a:r>
                        <a:rPr lang="cs-CZ" dirty="0" smtClean="0"/>
                        <a:t>21</a:t>
                      </a:r>
                      <a:endParaRPr lang="cs-CZ" dirty="0"/>
                    </a:p>
                  </a:txBody>
                  <a:tcPr/>
                </a:tc>
                <a:tc>
                  <a:txBody>
                    <a:bodyPr/>
                    <a:lstStyle/>
                    <a:p>
                      <a:r>
                        <a:rPr lang="cs-CZ" dirty="0" smtClean="0"/>
                        <a:t>22</a:t>
                      </a:r>
                      <a:endParaRPr lang="cs-CZ" dirty="0"/>
                    </a:p>
                  </a:txBody>
                  <a:tcPr/>
                </a:tc>
                <a:tc>
                  <a:txBody>
                    <a:bodyPr/>
                    <a:lstStyle/>
                    <a:p>
                      <a:r>
                        <a:rPr lang="cs-CZ" dirty="0" smtClean="0"/>
                        <a:t>23</a:t>
                      </a:r>
                      <a:endParaRPr lang="cs-CZ" dirty="0"/>
                    </a:p>
                  </a:txBody>
                  <a:tcPr/>
                </a:tc>
                <a:tc>
                  <a:txBody>
                    <a:bodyPr/>
                    <a:lstStyle/>
                    <a:p>
                      <a:r>
                        <a:rPr lang="cs-CZ" dirty="0" smtClean="0"/>
                        <a:t>24</a:t>
                      </a:r>
                      <a:endParaRPr lang="cs-CZ" dirty="0"/>
                    </a:p>
                  </a:txBody>
                  <a:tcPr/>
                </a:tc>
                <a:tc>
                  <a:txBody>
                    <a:bodyPr/>
                    <a:lstStyle/>
                    <a:p>
                      <a:r>
                        <a:rPr lang="cs-CZ" dirty="0" smtClean="0"/>
                        <a:t>25</a:t>
                      </a:r>
                      <a:endParaRPr lang="cs-CZ" dirty="0"/>
                    </a:p>
                  </a:txBody>
                  <a:tcPr/>
                </a:tc>
              </a:tr>
              <a:tr h="391251">
                <a:tc>
                  <a:txBody>
                    <a:bodyPr/>
                    <a:lstStyle/>
                    <a:p>
                      <a:r>
                        <a:rPr lang="cs-CZ" dirty="0" smtClean="0"/>
                        <a:t>26</a:t>
                      </a:r>
                      <a:endParaRPr lang="cs-CZ" dirty="0"/>
                    </a:p>
                  </a:txBody>
                  <a:tcPr/>
                </a:tc>
                <a:tc>
                  <a:txBody>
                    <a:bodyPr/>
                    <a:lstStyle/>
                    <a:p>
                      <a:r>
                        <a:rPr lang="cs-CZ" dirty="0" smtClean="0"/>
                        <a:t>27</a:t>
                      </a:r>
                      <a:endParaRPr lang="cs-CZ" dirty="0"/>
                    </a:p>
                  </a:txBody>
                  <a:tcPr/>
                </a:tc>
                <a:tc>
                  <a:txBody>
                    <a:bodyPr/>
                    <a:lstStyle/>
                    <a:p>
                      <a:r>
                        <a:rPr lang="cs-CZ" dirty="0" smtClean="0"/>
                        <a:t>28</a:t>
                      </a:r>
                      <a:endParaRPr lang="cs-CZ" dirty="0"/>
                    </a:p>
                  </a:txBody>
                  <a:tcPr/>
                </a:tc>
                <a:tc>
                  <a:txBody>
                    <a:bodyPr/>
                    <a:lstStyle/>
                    <a:p>
                      <a:r>
                        <a:rPr lang="cs-CZ" dirty="0" smtClean="0"/>
                        <a:t>29</a:t>
                      </a:r>
                      <a:endParaRPr lang="cs-CZ" dirty="0"/>
                    </a:p>
                  </a:txBody>
                  <a:tcPr/>
                </a:tc>
                <a:tc>
                  <a:txBody>
                    <a:bodyPr/>
                    <a:lstStyle/>
                    <a:p>
                      <a:r>
                        <a:rPr lang="cs-CZ" dirty="0" smtClean="0"/>
                        <a:t>30</a:t>
                      </a:r>
                      <a:endParaRPr lang="cs-CZ" dirty="0"/>
                    </a:p>
                  </a:txBody>
                  <a:tcPr/>
                </a:tc>
                <a:tc>
                  <a:txBody>
                    <a:bodyPr/>
                    <a:lstStyle/>
                    <a:p>
                      <a:endParaRPr lang="cs-CZ"/>
                    </a:p>
                  </a:txBody>
                  <a:tcPr/>
                </a:tc>
                <a:tc>
                  <a:txBody>
                    <a:bodyPr/>
                    <a:lstStyle/>
                    <a:p>
                      <a:endParaRPr lang="cs-CZ" dirty="0"/>
                    </a:p>
                  </a:txBody>
                  <a:tcPr/>
                </a:tc>
              </a:tr>
            </a:tbl>
          </a:graphicData>
        </a:graphic>
      </p:graphicFrame>
      <p:sp>
        <p:nvSpPr>
          <p:cNvPr id="6" name="Obdélník 5"/>
          <p:cNvSpPr/>
          <p:nvPr/>
        </p:nvSpPr>
        <p:spPr>
          <a:xfrm>
            <a:off x="182528" y="1491443"/>
            <a:ext cx="3929090" cy="646331"/>
          </a:xfrm>
          <a:prstGeom prst="rect">
            <a:avLst/>
          </a:prstGeom>
        </p:spPr>
        <p:txBody>
          <a:bodyPr wrap="square">
            <a:spAutoFit/>
          </a:bodyPr>
          <a:lstStyle/>
          <a:p>
            <a:endParaRPr lang="cs-CZ" b="1" dirty="0" smtClean="0"/>
          </a:p>
          <a:p>
            <a:endParaRPr lang="cs-CZ" dirty="0"/>
          </a:p>
        </p:txBody>
      </p:sp>
      <p:sp>
        <p:nvSpPr>
          <p:cNvPr id="8" name="Obdélník 7"/>
          <p:cNvSpPr/>
          <p:nvPr/>
        </p:nvSpPr>
        <p:spPr>
          <a:xfrm>
            <a:off x="503808" y="1404045"/>
            <a:ext cx="3750686" cy="4401205"/>
          </a:xfrm>
          <a:prstGeom prst="rect">
            <a:avLst/>
          </a:prstGeom>
        </p:spPr>
        <p:txBody>
          <a:bodyPr wrap="square">
            <a:spAutoFit/>
          </a:bodyPr>
          <a:lstStyle/>
          <a:p>
            <a:r>
              <a:rPr lang="cs-CZ" sz="4000" b="1" dirty="0" smtClean="0">
                <a:solidFill>
                  <a:schemeClr val="tx2">
                    <a:lumMod val="50000"/>
                  </a:schemeClr>
                </a:solidFill>
                <a:latin typeface="Brush 455 AT" pitchFamily="2" charset="0"/>
              </a:rPr>
              <a:t>Slunce</a:t>
            </a:r>
          </a:p>
          <a:p>
            <a:r>
              <a:rPr lang="cs-CZ" sz="2000" dirty="0" smtClean="0"/>
              <a:t>Je hvězda hlavní posloupnosti, spektrální třídy </a:t>
            </a:r>
            <a:r>
              <a:rPr lang="cs-CZ" sz="2000" dirty="0" smtClean="0"/>
              <a:t>G2V </a:t>
            </a:r>
            <a:r>
              <a:rPr lang="cs-CZ" sz="2000" dirty="0" smtClean="0"/>
              <a:t>patřící do třídy svítivosti V. </a:t>
            </a:r>
            <a:endParaRPr lang="cs-CZ" sz="2000" dirty="0" smtClean="0"/>
          </a:p>
          <a:p>
            <a:r>
              <a:rPr lang="cs-CZ" sz="2000" dirty="0" smtClean="0"/>
              <a:t>Obíhá </a:t>
            </a:r>
            <a:r>
              <a:rPr lang="cs-CZ" sz="2000" dirty="0" smtClean="0"/>
              <a:t>okolo středu Mléčné dráhy ve vzdálenosti od 25 000 do 28 000 světelných let. Oběh trvá přibližně 226 milionů let. Tvoří centrum sluneční soustavy, od Země je vzdálená  (asi 150 milionů km). </a:t>
            </a:r>
            <a:endParaRPr lang="cs-CZ" sz="2000" dirty="0" smtClean="0"/>
          </a:p>
          <a:p>
            <a:r>
              <a:rPr lang="cs-CZ" sz="2000" dirty="0" smtClean="0"/>
              <a:t>Je </a:t>
            </a:r>
            <a:r>
              <a:rPr lang="cs-CZ" sz="2000" dirty="0" smtClean="0"/>
              <a:t>tedy hvězdou k Zemi nejbližší.</a:t>
            </a:r>
            <a:endParaRPr lang="cs-CZ" sz="2000" dirty="0"/>
          </a:p>
        </p:txBody>
      </p:sp>
      <p:pic>
        <p:nvPicPr>
          <p:cNvPr id="9" name="Obrázek 8" descr="250px-Sun_in_X-Ray.png"/>
          <p:cNvPicPr>
            <a:picLocks noChangeAspect="1"/>
          </p:cNvPicPr>
          <p:nvPr/>
        </p:nvPicPr>
        <p:blipFill>
          <a:blip r:embed="rId2" cstate="print"/>
          <a:stretch>
            <a:fillRect/>
          </a:stretch>
        </p:blipFill>
        <p:spPr>
          <a:xfrm>
            <a:off x="5472360" y="3996333"/>
            <a:ext cx="3174603" cy="2298413"/>
          </a:xfrm>
          <a:prstGeom prst="rect">
            <a:avLst/>
          </a:prstGeom>
        </p:spPr>
      </p:pic>
    </p:spTree>
  </p:cSld>
  <p:clrMapOvr>
    <a:masterClrMapping/>
  </p:clrMapOvr>
  <p:transition spd="slow">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31" y="152012"/>
            <a:ext cx="9072563" cy="747977"/>
          </a:xfrm>
        </p:spPr>
        <p:txBody>
          <a:bodyPr>
            <a:normAutofit fontScale="90000"/>
          </a:bodyPr>
          <a:lstStyle/>
          <a:p>
            <a:pPr algn="ctr"/>
            <a:r>
              <a:rPr lang="cs-CZ" dirty="0" smtClean="0">
                <a:solidFill>
                  <a:srgbClr val="C7095A"/>
                </a:solidFill>
                <a:latin typeface="Brush 455 AT" pitchFamily="2" charset="0"/>
              </a:rPr>
              <a:t>Prosinec 2012</a:t>
            </a:r>
            <a:endParaRPr lang="cs-CZ" dirty="0">
              <a:solidFill>
                <a:srgbClr val="C7095A"/>
              </a:solidFill>
              <a:latin typeface="Brush 455 AT" pitchFamily="2" charset="0"/>
            </a:endParaRPr>
          </a:p>
        </p:txBody>
      </p:sp>
      <p:graphicFrame>
        <p:nvGraphicFramePr>
          <p:cNvPr id="4" name="Zástupný symbol pro obsah 3"/>
          <p:cNvGraphicFramePr>
            <a:graphicFrameLocks noGrp="1"/>
          </p:cNvGraphicFramePr>
          <p:nvPr>
            <p:ph idx="1"/>
          </p:nvPr>
        </p:nvGraphicFramePr>
        <p:xfrm>
          <a:off x="5112320" y="1044005"/>
          <a:ext cx="4606231" cy="2560320"/>
        </p:xfrm>
        <a:graphic>
          <a:graphicData uri="http://schemas.openxmlformats.org/drawingml/2006/table">
            <a:tbl>
              <a:tblPr firstRow="1" bandRow="1">
                <a:tableStyleId>{69CF1AB2-1976-4502-BF36-3FF5EA218861}</a:tableStyleId>
              </a:tblPr>
              <a:tblGrid>
                <a:gridCol w="658033"/>
                <a:gridCol w="658033"/>
                <a:gridCol w="658033"/>
                <a:gridCol w="658033"/>
                <a:gridCol w="658033"/>
                <a:gridCol w="658033"/>
                <a:gridCol w="658033"/>
              </a:tblGrid>
              <a:tr h="314258">
                <a:tc>
                  <a:txBody>
                    <a:bodyPr/>
                    <a:lstStyle/>
                    <a:p>
                      <a:r>
                        <a:rPr lang="cs-CZ" dirty="0" smtClean="0"/>
                        <a:t>Po</a:t>
                      </a:r>
                      <a:endParaRPr lang="cs-CZ" dirty="0"/>
                    </a:p>
                  </a:txBody>
                  <a:tcPr/>
                </a:tc>
                <a:tc>
                  <a:txBody>
                    <a:bodyPr/>
                    <a:lstStyle/>
                    <a:p>
                      <a:r>
                        <a:rPr lang="cs-CZ" dirty="0" smtClean="0"/>
                        <a:t>Út</a:t>
                      </a:r>
                      <a:endParaRPr lang="cs-CZ" dirty="0"/>
                    </a:p>
                  </a:txBody>
                  <a:tcPr/>
                </a:tc>
                <a:tc>
                  <a:txBody>
                    <a:bodyPr/>
                    <a:lstStyle/>
                    <a:p>
                      <a:r>
                        <a:rPr lang="cs-CZ" dirty="0" smtClean="0"/>
                        <a:t>St</a:t>
                      </a:r>
                      <a:endParaRPr lang="cs-CZ" dirty="0"/>
                    </a:p>
                  </a:txBody>
                  <a:tcPr/>
                </a:tc>
                <a:tc>
                  <a:txBody>
                    <a:bodyPr/>
                    <a:lstStyle/>
                    <a:p>
                      <a:r>
                        <a:rPr lang="cs-CZ" dirty="0" smtClean="0"/>
                        <a:t>Čt</a:t>
                      </a:r>
                      <a:endParaRPr lang="cs-CZ" dirty="0"/>
                    </a:p>
                  </a:txBody>
                  <a:tcPr/>
                </a:tc>
                <a:tc>
                  <a:txBody>
                    <a:bodyPr/>
                    <a:lstStyle/>
                    <a:p>
                      <a:r>
                        <a:rPr lang="cs-CZ" dirty="0" smtClean="0"/>
                        <a:t>Pá</a:t>
                      </a:r>
                      <a:endParaRPr lang="cs-CZ" dirty="0"/>
                    </a:p>
                  </a:txBody>
                  <a:tcPr/>
                </a:tc>
                <a:tc>
                  <a:txBody>
                    <a:bodyPr/>
                    <a:lstStyle/>
                    <a:p>
                      <a:r>
                        <a:rPr lang="cs-CZ" dirty="0" smtClean="0"/>
                        <a:t>So</a:t>
                      </a:r>
                      <a:endParaRPr lang="cs-CZ" dirty="0"/>
                    </a:p>
                  </a:txBody>
                  <a:tcPr/>
                </a:tc>
                <a:tc>
                  <a:txBody>
                    <a:bodyPr/>
                    <a:lstStyle/>
                    <a:p>
                      <a:r>
                        <a:rPr lang="cs-CZ" dirty="0" smtClean="0"/>
                        <a:t>Ne</a:t>
                      </a:r>
                      <a:endParaRPr lang="cs-CZ" dirty="0"/>
                    </a:p>
                  </a:txBody>
                  <a:tcPr/>
                </a:tc>
              </a:tr>
              <a:tr h="314258">
                <a:tc>
                  <a:txBody>
                    <a:bodyPr/>
                    <a:lstStyle/>
                    <a:p>
                      <a:endParaRPr lang="cs-CZ"/>
                    </a:p>
                  </a:txBody>
                  <a:tcPr/>
                </a:tc>
                <a:tc>
                  <a:txBody>
                    <a:bodyPr/>
                    <a:lstStyle/>
                    <a:p>
                      <a:endParaRPr lang="cs-CZ" dirty="0"/>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r>
                        <a:rPr lang="cs-CZ" dirty="0" smtClean="0"/>
                        <a:t>1.</a:t>
                      </a:r>
                      <a:endParaRPr lang="cs-CZ" dirty="0"/>
                    </a:p>
                  </a:txBody>
                  <a:tcPr/>
                </a:tc>
                <a:tc>
                  <a:txBody>
                    <a:bodyPr/>
                    <a:lstStyle/>
                    <a:p>
                      <a:r>
                        <a:rPr lang="cs-CZ" dirty="0" smtClean="0"/>
                        <a:t>2</a:t>
                      </a:r>
                      <a:endParaRPr lang="cs-CZ" dirty="0"/>
                    </a:p>
                  </a:txBody>
                  <a:tcPr/>
                </a:tc>
              </a:tr>
              <a:tr h="314258">
                <a:tc>
                  <a:txBody>
                    <a:bodyPr/>
                    <a:lstStyle/>
                    <a:p>
                      <a:r>
                        <a:rPr lang="cs-CZ" dirty="0" smtClean="0"/>
                        <a:t>3</a:t>
                      </a:r>
                      <a:endParaRPr lang="cs-CZ" dirty="0"/>
                    </a:p>
                  </a:txBody>
                  <a:tcPr/>
                </a:tc>
                <a:tc>
                  <a:txBody>
                    <a:bodyPr/>
                    <a:lstStyle/>
                    <a:p>
                      <a:r>
                        <a:rPr lang="cs-CZ" dirty="0" smtClean="0"/>
                        <a:t>4</a:t>
                      </a:r>
                      <a:endParaRPr lang="cs-CZ" dirty="0"/>
                    </a:p>
                  </a:txBody>
                  <a:tcPr/>
                </a:tc>
                <a:tc>
                  <a:txBody>
                    <a:bodyPr/>
                    <a:lstStyle/>
                    <a:p>
                      <a:r>
                        <a:rPr lang="cs-CZ" dirty="0" smtClean="0"/>
                        <a:t>5</a:t>
                      </a:r>
                      <a:endParaRPr lang="cs-CZ" dirty="0"/>
                    </a:p>
                  </a:txBody>
                  <a:tcPr/>
                </a:tc>
                <a:tc>
                  <a:txBody>
                    <a:bodyPr/>
                    <a:lstStyle/>
                    <a:p>
                      <a:r>
                        <a:rPr lang="cs-CZ" dirty="0" smtClean="0"/>
                        <a:t>6</a:t>
                      </a:r>
                      <a:endParaRPr lang="cs-CZ" dirty="0"/>
                    </a:p>
                  </a:txBody>
                  <a:tcPr/>
                </a:tc>
                <a:tc>
                  <a:txBody>
                    <a:bodyPr/>
                    <a:lstStyle/>
                    <a:p>
                      <a:r>
                        <a:rPr lang="cs-CZ" dirty="0" smtClean="0"/>
                        <a:t>7</a:t>
                      </a:r>
                      <a:endParaRPr lang="cs-CZ" dirty="0"/>
                    </a:p>
                  </a:txBody>
                  <a:tcPr/>
                </a:tc>
                <a:tc>
                  <a:txBody>
                    <a:bodyPr/>
                    <a:lstStyle/>
                    <a:p>
                      <a:r>
                        <a:rPr lang="cs-CZ" dirty="0" smtClean="0"/>
                        <a:t>8</a:t>
                      </a:r>
                      <a:endParaRPr lang="cs-CZ" dirty="0"/>
                    </a:p>
                  </a:txBody>
                  <a:tcPr/>
                </a:tc>
                <a:tc>
                  <a:txBody>
                    <a:bodyPr/>
                    <a:lstStyle/>
                    <a:p>
                      <a:r>
                        <a:rPr lang="cs-CZ" dirty="0" smtClean="0"/>
                        <a:t>9</a:t>
                      </a:r>
                      <a:endParaRPr lang="cs-CZ" dirty="0"/>
                    </a:p>
                  </a:txBody>
                  <a:tcPr/>
                </a:tc>
              </a:tr>
              <a:tr h="314258">
                <a:tc>
                  <a:txBody>
                    <a:bodyPr/>
                    <a:lstStyle/>
                    <a:p>
                      <a:r>
                        <a:rPr lang="cs-CZ" dirty="0" smtClean="0"/>
                        <a:t>10</a:t>
                      </a:r>
                      <a:endParaRPr lang="cs-CZ" dirty="0"/>
                    </a:p>
                  </a:txBody>
                  <a:tcPr/>
                </a:tc>
                <a:tc>
                  <a:txBody>
                    <a:bodyPr/>
                    <a:lstStyle/>
                    <a:p>
                      <a:r>
                        <a:rPr lang="cs-CZ" dirty="0" smtClean="0"/>
                        <a:t>11</a:t>
                      </a:r>
                      <a:endParaRPr lang="cs-CZ" dirty="0"/>
                    </a:p>
                  </a:txBody>
                  <a:tcPr/>
                </a:tc>
                <a:tc>
                  <a:txBody>
                    <a:bodyPr/>
                    <a:lstStyle/>
                    <a:p>
                      <a:r>
                        <a:rPr lang="cs-CZ" dirty="0" smtClean="0"/>
                        <a:t>12</a:t>
                      </a:r>
                      <a:endParaRPr lang="cs-CZ" dirty="0"/>
                    </a:p>
                  </a:txBody>
                  <a:tcPr/>
                </a:tc>
                <a:tc>
                  <a:txBody>
                    <a:bodyPr/>
                    <a:lstStyle/>
                    <a:p>
                      <a:r>
                        <a:rPr lang="cs-CZ" dirty="0" smtClean="0"/>
                        <a:t>13</a:t>
                      </a:r>
                      <a:endParaRPr lang="cs-CZ" dirty="0"/>
                    </a:p>
                  </a:txBody>
                  <a:tcPr/>
                </a:tc>
                <a:tc>
                  <a:txBody>
                    <a:bodyPr/>
                    <a:lstStyle/>
                    <a:p>
                      <a:r>
                        <a:rPr lang="cs-CZ" dirty="0" smtClean="0"/>
                        <a:t>14</a:t>
                      </a:r>
                      <a:endParaRPr lang="cs-CZ" dirty="0"/>
                    </a:p>
                  </a:txBody>
                  <a:tcPr/>
                </a:tc>
                <a:tc>
                  <a:txBody>
                    <a:bodyPr/>
                    <a:lstStyle/>
                    <a:p>
                      <a:r>
                        <a:rPr lang="cs-CZ" dirty="0" smtClean="0"/>
                        <a:t>15</a:t>
                      </a:r>
                      <a:endParaRPr lang="cs-CZ" dirty="0"/>
                    </a:p>
                  </a:txBody>
                  <a:tcPr/>
                </a:tc>
                <a:tc>
                  <a:txBody>
                    <a:bodyPr/>
                    <a:lstStyle/>
                    <a:p>
                      <a:r>
                        <a:rPr lang="cs-CZ" dirty="0" smtClean="0"/>
                        <a:t>16</a:t>
                      </a:r>
                      <a:endParaRPr lang="cs-CZ" dirty="0"/>
                    </a:p>
                  </a:txBody>
                  <a:tcPr/>
                </a:tc>
              </a:tr>
              <a:tr h="314258">
                <a:tc>
                  <a:txBody>
                    <a:bodyPr/>
                    <a:lstStyle/>
                    <a:p>
                      <a:r>
                        <a:rPr lang="cs-CZ" dirty="0" smtClean="0"/>
                        <a:t>17</a:t>
                      </a:r>
                      <a:endParaRPr lang="cs-CZ" dirty="0"/>
                    </a:p>
                  </a:txBody>
                  <a:tcPr/>
                </a:tc>
                <a:tc>
                  <a:txBody>
                    <a:bodyPr/>
                    <a:lstStyle/>
                    <a:p>
                      <a:r>
                        <a:rPr lang="cs-CZ" dirty="0" smtClean="0"/>
                        <a:t>18</a:t>
                      </a:r>
                      <a:endParaRPr lang="cs-CZ" dirty="0"/>
                    </a:p>
                  </a:txBody>
                  <a:tcPr/>
                </a:tc>
                <a:tc>
                  <a:txBody>
                    <a:bodyPr/>
                    <a:lstStyle/>
                    <a:p>
                      <a:r>
                        <a:rPr lang="cs-CZ" dirty="0" smtClean="0"/>
                        <a:t>19</a:t>
                      </a:r>
                      <a:endParaRPr lang="cs-CZ" dirty="0"/>
                    </a:p>
                  </a:txBody>
                  <a:tcPr/>
                </a:tc>
                <a:tc>
                  <a:txBody>
                    <a:bodyPr/>
                    <a:lstStyle/>
                    <a:p>
                      <a:r>
                        <a:rPr lang="cs-CZ" dirty="0" smtClean="0"/>
                        <a:t>20</a:t>
                      </a:r>
                      <a:endParaRPr lang="cs-CZ" dirty="0"/>
                    </a:p>
                  </a:txBody>
                  <a:tcPr/>
                </a:tc>
                <a:tc>
                  <a:txBody>
                    <a:bodyPr/>
                    <a:lstStyle/>
                    <a:p>
                      <a:r>
                        <a:rPr lang="cs-CZ" dirty="0" smtClean="0"/>
                        <a:t>21</a:t>
                      </a:r>
                      <a:endParaRPr lang="cs-CZ" dirty="0"/>
                    </a:p>
                  </a:txBody>
                  <a:tcPr/>
                </a:tc>
                <a:tc>
                  <a:txBody>
                    <a:bodyPr/>
                    <a:lstStyle/>
                    <a:p>
                      <a:r>
                        <a:rPr lang="cs-CZ" dirty="0" smtClean="0"/>
                        <a:t>22</a:t>
                      </a:r>
                      <a:endParaRPr lang="cs-CZ" dirty="0"/>
                    </a:p>
                  </a:txBody>
                  <a:tcPr/>
                </a:tc>
                <a:tc>
                  <a:txBody>
                    <a:bodyPr/>
                    <a:lstStyle/>
                    <a:p>
                      <a:r>
                        <a:rPr lang="cs-CZ" dirty="0" smtClean="0"/>
                        <a:t>23</a:t>
                      </a:r>
                      <a:endParaRPr lang="cs-CZ" dirty="0"/>
                    </a:p>
                  </a:txBody>
                  <a:tcPr/>
                </a:tc>
              </a:tr>
              <a:tr h="314258">
                <a:tc>
                  <a:txBody>
                    <a:bodyPr/>
                    <a:lstStyle/>
                    <a:p>
                      <a:r>
                        <a:rPr lang="cs-CZ" dirty="0" smtClean="0"/>
                        <a:t>24</a:t>
                      </a:r>
                      <a:endParaRPr lang="cs-CZ" dirty="0"/>
                    </a:p>
                  </a:txBody>
                  <a:tcPr/>
                </a:tc>
                <a:tc>
                  <a:txBody>
                    <a:bodyPr/>
                    <a:lstStyle/>
                    <a:p>
                      <a:r>
                        <a:rPr lang="cs-CZ" dirty="0" smtClean="0"/>
                        <a:t>25</a:t>
                      </a:r>
                      <a:endParaRPr lang="cs-CZ" dirty="0"/>
                    </a:p>
                  </a:txBody>
                  <a:tcPr/>
                </a:tc>
                <a:tc>
                  <a:txBody>
                    <a:bodyPr/>
                    <a:lstStyle/>
                    <a:p>
                      <a:r>
                        <a:rPr lang="cs-CZ" dirty="0" smtClean="0"/>
                        <a:t>26</a:t>
                      </a:r>
                      <a:endParaRPr lang="cs-CZ" dirty="0"/>
                    </a:p>
                  </a:txBody>
                  <a:tcPr/>
                </a:tc>
                <a:tc>
                  <a:txBody>
                    <a:bodyPr/>
                    <a:lstStyle/>
                    <a:p>
                      <a:r>
                        <a:rPr lang="cs-CZ" dirty="0" smtClean="0"/>
                        <a:t>27</a:t>
                      </a:r>
                      <a:endParaRPr lang="cs-CZ" dirty="0"/>
                    </a:p>
                  </a:txBody>
                  <a:tcPr/>
                </a:tc>
                <a:tc>
                  <a:txBody>
                    <a:bodyPr/>
                    <a:lstStyle/>
                    <a:p>
                      <a:r>
                        <a:rPr lang="cs-CZ" dirty="0" smtClean="0"/>
                        <a:t>28</a:t>
                      </a:r>
                      <a:endParaRPr lang="cs-CZ" dirty="0"/>
                    </a:p>
                  </a:txBody>
                  <a:tcPr/>
                </a:tc>
                <a:tc>
                  <a:txBody>
                    <a:bodyPr/>
                    <a:lstStyle/>
                    <a:p>
                      <a:r>
                        <a:rPr lang="cs-CZ" dirty="0" smtClean="0"/>
                        <a:t>29</a:t>
                      </a:r>
                      <a:endParaRPr lang="cs-CZ" dirty="0"/>
                    </a:p>
                  </a:txBody>
                  <a:tcPr/>
                </a:tc>
                <a:tc>
                  <a:txBody>
                    <a:bodyPr/>
                    <a:lstStyle/>
                    <a:p>
                      <a:r>
                        <a:rPr lang="cs-CZ" dirty="0" smtClean="0"/>
                        <a:t>30</a:t>
                      </a:r>
                      <a:endParaRPr lang="cs-CZ" dirty="0"/>
                    </a:p>
                  </a:txBody>
                  <a:tcPr/>
                </a:tc>
              </a:tr>
              <a:tr h="314258">
                <a:tc>
                  <a:txBody>
                    <a:bodyPr/>
                    <a:lstStyle/>
                    <a:p>
                      <a:r>
                        <a:rPr lang="cs-CZ" dirty="0" smtClean="0"/>
                        <a:t>31</a:t>
                      </a:r>
                      <a:endParaRPr lang="cs-CZ" dirty="0"/>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dirty="0"/>
                    </a:p>
                  </a:txBody>
                  <a:tcPr/>
                </a:tc>
              </a:tr>
            </a:tbl>
          </a:graphicData>
        </a:graphic>
      </p:graphicFrame>
      <p:sp>
        <p:nvSpPr>
          <p:cNvPr id="2050" name="AutoShape 2" descr="data:image/jpg;base64,/9j/4AAQSkZJRgABAQAAAQABAAD/2wCEAAkGBhQSERMUExQWFRUWFxcWFxcYGBgYFxsYGBgaGhoYHBgYHCYeHBkkGhgcHy8gIycpLCwsFR4xNTAqNSYrLCkBCQoKDgwOFw8PFykcHBwpKSwpLCkpKSkpKSksKSkpKSwpKSkpLCkpKSksLCkpKSkpLCkpLCwpKSwpKSwpKSkpKf/AABEIAMIBBAMBIgACEQEDEQH/xAAcAAACAwEBAQEAAAAAAAAAAAACAwABBAUGBwj/xAA3EAABAwIEBAQEBwACAgMAAAABAhEhADEDEkFRBGFxgSKRofAFMrHBBhNCUtHh8RRyByOCksL/xAAZAQADAQEBAAAAAAAAAAAAAAAAAQIDBAX/xAAgEQEBAQEAAgIDAQEAAAAAAAAAARECAyExQQQSURMi/9oADAMBAAIRAxEAPwD4qolRLBhJYOwGtyS3erUuDlzBPV782A09OVCpgSAxG9u9RZGgIDw5f7XroSmAkFQCjlBMliW5sJbpR4rsl4jwwwIch+cjnrtQYV+ejs3d6ZxPDKQQkkHwpVBJbMkKbqHnmDSC0cQpJC2YzJF9De9561WAspUMrEkMIe8MxDPpQ4iDMuzSHZtL6SK04eI6U4a/CxAzFMoS5KrMoybF+TUwzYwNiz6hmIIhjHL3NFhuqQIAlhpZ9Z57ml4iQGYv2ZuXX+a0IORmUzi7lpcZvDIiGn1oBGJiPoNrT3586atPiAUGywpgAWBLvHzaOaNGIhROdMkRkZM+EBwQzMDYAuXeqTwjhTElSXcMGCRBLv6NrQALCQQZ5hWph6icyMySP+1iPOQ8wdKYlSsySg+IuGAs4YiTqCfOhxFZsocOzqUVEgmS82hk9qWGNwVEJgFZKVKkgTByhiZFhcRekqRD2L77Ce786YokYd1ZQs5RGWRKrwqE6aXhqrDUlgVZizw7AxDFixs/Ic6AHAWR+kNDkgkas/f6VWMS4VOjK8X6QIBJ0jo1UpRbKZZmkMOnKlbVNhn4+OpSUhTsHybM/i6kql3u9F+aQgJnIpjBIBUkmVA3IClJ0v5paJLgc9S+h6aU1K8gQoZXY2k3PzAuOg2Y0SErh+FK82VzlGa2jgX0v3MXNWnCJLciZIFg9z0tTuGQg5itSiwcMLmHBKmaHmbVMTAVnAUyVEhwSAzsz6JE66Vvxz61Nqzi5ksVkAMAgOdCXGkK0P7i1qVgLBSoFvCMyS5BBcAgNcmL2Z6acNllKQFqIIICXaHJTNwxY7VlLOpioJLt0/S7dqju56OErZyxfnQ0wotvfk0N01qnYMwnVpjY1z1QhhsrKSwBLkeIcyGLGlUwnQgQG+79f6q0KLukEaR0mfd6MAEpu5aPPl72osVA/SSQwckNJEi51edWsKvifnVATJgOQJsCqW61FYviBEwPmA2kNtp/FIFpD86IgpguHAi2jg+ReqK4ajRjkAsfmDERIi9OQC/M8I8WqiEhwxYeKzMbM/6TbWKSlS2CiEk/MqT1IS/lNKLdKtTB2mmB4isrZVkgh4JjkedSgAHLvH3q6e0DxMNjcSAXAOodmI7bUJwy7NbafpR4WBmF/ESAkNBd38RgNHnU/NOXJo783AatsSWFd/t09609XEkSPDuA7Xdi+kCLWocAzAeFbapMkmIoQzGS7jo0u5fp5+bwHlAOEVEkKdAAllJZTmdikevZSVskgFWZUFiwyvbm5Yz+0UXEYWXLN05gMzsCSwOxaW5jeocUx8sBhlAEtcw5IeelGAv5lWAewBYeZqkGZDjXTyJsedGtCoMzbnLONxDPUzfNmnToQ2/IUwolJNiA5bUgHeJjpV4iiPC8FiQ4Z2gx1PMOaMrB1I8I0BciB0jrbymDxRSzSB+k/KdwRqJPnpSCyQQSRIEsxcuHIAYAN19aPGIAy5cpZOZyk6A6BwXJh9QDaq4vCYulKghQzIKgQcuZngszgh+VIbqDqT/G9GBCUwzyJcBnc27NO71ZwfAFGxJDS+vJtKtKbkNDBmuJnb/aiWcdjvPSNfZpYBYOCT8rEsSQcsAMXn/b0si+XxBjeCLOWBjlRYySkqBDKBILQ2hHR6HDw4JP/wAevlYVNgWtJjZo8LQ58w+vbSixrqSGbM7BymHa8mDrV5WCXsbs7sDMGNyBzrRw+KqGJISXDkgvLMQYM796vnnStXw+CoKykF3chiZGjVeLgyMxYXB7W01Ddq0/leHw3gkGW3L2y2uNdax/EOOViHxKJby7Cw7bVvfUTPbJiGB4b6/xQqxDAloYGbfZyaLExbwwLtA6X7VWGWIYuXIsCG3m9zcBorj6utInE4RSRmGUkORGpOg+W1j/ABS0ltjqQRtp35U/Hw1K8ZKlAmVKclxZydWbXWl5QxnQHqfPrU4YFiaLDwVEpAkqIygMSS7CN33q1gDf39aJKC6ShwoECD4szkhpfS4owAWoEOABbWbSdmJqYiXUcoiW7B/Sm4mUqzONFEEKkkykS56uKBOCSCwDJnYs/OS3oHNEmheTMQ/hzFhs0DWW58qXjJZSg4UxIcWM3D+dOIWlKSzAWLAfNzubdqBeGwjKXALuCRy5XkcqdICEkDNo7aGSNulD2qst60YS8yyGHigBoDkSASGLbmpNmJq6LFw2LOD0L9nq6A18IQGl8rqylw5AsCJvzFqFSgVKOI5JnwlNyCRM6t2ek5CPNot50SGY76fxXViTkY4w8QKw3ASp0Es5D/qEh22oBhHOyQ5BMWEOf1SzDWhWoWa3m8PbpY7mpnuTdvZttT/UOgjDQRiBWXDYCCElRWZypbKycwuPlBY5orFxKApRKSVw5OVuUgEjabTQKQ13GoHIz9C9Mj9DiPEDoGDl9XmG5TRhCTw5Lpk5Q5IUClt7sGc63OlZ+0f7rTsVANrAB5uqzh5ZzTPyUgjMpwUk+Fy0eEF4uz7ZtxSBRkGGsBlDJLXJ5yPOl/kyoFgQ8GLaTrypgSxUxIAl2I/62dnjlQu4Jjz+3vWmBYyAGY/pBu8tIiLyOV5q86SVEhQDQHB8USSQ7SfMVa8MNZlB8w7u8m4kMwgDnUQHJ3ZgDmJJgaDXypAvCxGdrlJGureunQmiCgAwAJuT4v8A6kWI1tfWt6PgyjhLxSUoy5gEqI8WUhKgn9xBNq560GHebNMWjypYNAliJYf1vT1YKcwZRLl3IGusE+RqcOgAFRUBbKCCSS5kARBDOr91jWjhEoIxCcyUlJKQki+YMDmkjpNEm0yVYbsBpvPq3y3IFdDC4di5UQp7N4irc6Me96HgHCvzPlMkFMMWLN0+9bGKWVmckFy+hDEeRIrbnlnay42KwUTJOrObvFm6cq4mMqY0rocXxJcEFQIYpLbC887NtWT8gqyykBodSR+pi+ty86Tas/L1vqK5mB4fGyhSSHCrgkpljlMbE5u1Xh4Q1KROrnUBvC/MvqxbSm/8c5gFtYQli1oISYLCdXrTh8IyVKtLJkb6g3jrasMXpaOFOKpwlwACsJASEph2lm5vc1nxSPEwZMDnBg3Yq3rbj8EMuYHwiCXdiXIFhoA7b1lKyHAMKvAJbrdujVWFpJVJlTfLzYEQX5UOAcqgWN4IOUxqDoaNOHdyJ3DmPo9bsDgXEO0EnLIMhvXk8UfqNJ4MBJSSlBOYLOYFmAhLgvLyBsJuKViYhSSxvB3Y6dq24oYd7vEB2ff+a5uLjX2Jn/ar4gAhafE4JezFmPSXFQklQJLEmD0jSzUFutMw0yL8mvmIj1ascUZicOvMVYmYOXKlAySAq5uogvJlxvScJRScydIdt3Au80WdyAslnc3JlnPWO9Nwx4FkEXSDIBIOmV5kA20vuYC+K4tS1Oq7beye9VTjgByygQCwKlAEgWifQ1KZEpTR4yybx0s23SiwVsRZouCUuzOR5mgJrqSYtQCgzqSIDtO8WEkltH1qjhFklxLhnAIaJ671a03y9dLRtz51aeFOQrKVZXYKynJmOmaAC0tNqAD8kskicxIYX8uenSm4RykKlxKQUg9CXgh6rCxcyw8bZWE6ba60/iUB1BNkjwlgCUuzqZ/FbXzoBH5RYnRLPIl/rahWofpcOC45E2e5iabiKzMWSlyflSzW6BmkAb0LEhhIJJMWIF39e1AXhpYAqfKpwFM4cNbpD8jzoFpkM5J5QZ03f6vVAuAPT3y16U1OdJHzJIgGQ0OZ0u/fnSoFwmKAokgEsWBTGYpItyJcHkKQpJyhXO7y/R32mjSgDKVEMXgHxQReDlJ0ilIks7TJktziakLw0k2DgOTMcv6osTE8AEOFKLgXcBjmv2/mpwwuyspynuIjm+zf01GY+IEOn5lWuq8mbgQB50qGYItH91sGDZj2mAND13p+HxIyzJCVIgAAbM0qBDXD9a1cAgeMywPhIeWJuI5TyrTiFbhv5QDBnAbNpfT0oePXOVwAz38I1PWQX5044jAFjZzLPcbdd65+PjpnwuTBcOPlIJEguIIG57Vp3ciJ7c/i15iCNR8osBpre5PWmYXAlamSXEM955dYijwcBxuzPbW3M11OG4MvItBDbdByrmrVl4ThwnxGS7m7M0yC7z6U7GwiCYy6NsCXbnFdL8pmF7QzToPe9Zzhkgpks6okAw5YRYM/KpJg4hKoBs9if2xIfm3nSFYYaEh/FNjLR2Y+ddNeGPCQAOlzs8mY6vRYfC7SS4eDBt0N5oDDgfDvEdW6RqTBNNx8fJ9Xv/vetXF4wQ7Swj++9cjGJJLyLlrsNn6ttVEyYvES5tybuG2rKFzatOQZQp3ZXy2OmvP071nUh1FtTA6nnU32oZxsrpEpIYZgCQ5Bi+UuLj+qr8oFjmJLEqBFi5sSZidKikRl/U8SG2/jWhwcJyzOZFwJ3fZ/TapwzEHMSoBJYfKzPDOEhnOvZzVIQCpjF7MRawbR6nCllRfQ3Y7sAXZjRAlJgM5MEAmNwRzPnyoAOJYqOUEDQO7cnF+tSrUoQz2l2vUpgWIp7JAA2c3YSSeXqaAKIgGPR2q83v609GIDZOZTFIBZmIIB0kBm510JLwsITmJTDjwu5IgXDA71FK0CiU3GaAY2c9KiEiCWYltWECYmHdqicJyAG823MvSCLSQQSGJAUIa9jazTW0KBBLFQACSok+EWSLvoQxcFhWZGMUqLMXGWQFBuTvZgx5daZjYKkglcFYCwzMxJLsmB0hnpheNw6E5GWXLkulgGs0knaRVIGYp0cMrdpewtlEkDSk5zd5ZtBFvOmI4gS6XJBDgszhhADRPVzQILGTlJSFJUAWBDkKDw7tA5ilBDkXI1AFvtpWnDUUBKkmFOkgFOcEM+6gLXZ/ELUOLiOstJUXIUwBJ/V4WAn60gzDCNy8m+mjz0O1XxOGAspScwDJd3BNnTA8Oz6VTgactexjnNFw6hYxubtIkBxLQ03pA7H+HLwmzBipCVpBDug/qcO3XZ6z4aCSEi9oE66960cbiHRalCwJLEgpDggFgxuA96LgUjITcv+2zWZXMk+Qonug/DwTCQDJCXBYMRIIa5JGv6T1rrYPCZWDsQQQIDtrmMAbFiDWf4ZwsFRuNzYWZjMHQA61oXCQLqVDC9/UmunjnJtZdVg4/iSVKZpn1Bh7GOumrUnh0szKZUgmQACADIJcSXDac2oky5GUkEwQ5gFyxBGvpatvB8M4azX5tY9XJrDu7Vz0nD8B8sRJBHU35v6Cuvg8MEgku5EM3mYrbwHAFMl3AYas1hVrTaHnS8xpHpWeFrm8QnYMQGLkFy9wDyjWx3pP8AxlXdrg6QQ/UhvrzFbl8ORBbX3GsNT0YDvbV9HaWuzRbkKKGDD4FmVEgmNJIaTSuMxwgQeQjZq2cVjABkhTy8Fjc32AA03rhY63e3dvvSOEcVLlxOgmfqBPvTLjqKsqUywYfpkkEiSR82160rwyQH8ILBJKWBZtQJLGTzpC1FyWSkiGFoEwXfrvS+VMicFiyi4gsC9/R9Jq8NAbMQ7AmXZ+rMR8sRerWrVmbLLPvOx73brS1uHEdmI99KASpLlywYCJD22G0/3V4WMzvmmCymdLQkwdQD2o8RIzCQcwcmwBItA0O1BiLckAqyu5e55loe/nSNWCE5hmzZXGZgHbVnh6fwy3WCp1gCxJsNHpSAHDyAXLO5tD79qckMXSRrdvoeu2hoAlILnxJuf9qVu+G8MgodSMRRe6UhQZhqalPA5CcRspADjVvY1FUaLGzEudhq9gNejUARD6T9te9bkJD5SWcb7c/tNEtIDMpwoWdlDqOshn86rDUHfLAvrf6Hzqs4KnMXLgC8kRAu3QdKQPzskpY5pKjya1ngkgl2IoEtLw8w1u+rUGG4Ljr2fXuKbxCpEhR/c5a1vEBa0RFAWMIECd3iAAIkanpoLvQnC3joz2LbUzDxTISWzMFaPyJDeHMxbkNqEhQWcwYguXFuxigl4WE7M7kwAH97dqMpe4IN2ZxfUcvvV8GlSzkCSs5SEh7G8T1La96rExySrMpRUYJd3MOCSfubC+gYsZaMoSnMQCp3YEz4VAN4CQwIc26UpSswdQiwCYyyPEzWJJ7k0SRnADTAgOp5YM8uepqkqCVAkOQmzJ+ZmkKT5v51IFlClgEslmdiQzn5EmWawLVqwuEcBAupnHPrU+F4GdQsGhOZRCT4i3iLAM7PA6Sa6fBYABJPift9t/NtK28fOo66aDCAHDJAA83a25JeudxuKcQktuWAYauQAIFdDHwyQA0Nm2gsLneg4fgStV51L6WmHM3vcRWnkuTIif1m4HhyCMjjws4JB8QZXY25ivV/CvgmpDCDPS++/nRfAfgb8+0dfdmr0+Lgt4R3O5/2uPrqSqtcTGw9BArJi4UGbwd9xq7fxXWx8MhwBHalJ4ZkyNXu3p60Sk5eHgklzIMTz8zoPKsnFcY0C2taPiXElogPb+j1E1xsZbDrIjrNvb0zjLxOJPm1IIJYE7nRn5tLQKaUOC23v3zoMTAYakW7xE3HSkuMysAgEwUgtmDsTLMaBWAlRAEmGDMJEiCdY6A9K0KA+XS8DUsD/VZcZBcveHDN57WpGRjJScrXgENzPbbzpB4YubbmRaP5FblYYCQ7F3LOYaNRt1rNiqGYN49LER9edAKxAEqdJBIeWSUWaAzb35UnFSNmgav57dOlGUtcF5fYBgxjr9KQrE93otM1KkhTs4ux5aXgE631o04qCoGUPdpDl9CbO2u9YyqmpQ82+5fT+nrPTxDxHJJ6gH61KDKfZFSgxPGrP2f+aLM3Pt9H1q0Eanszjv22qjiuGiHI6m89tdutdKB5PD+oQSZhRBhugPO1KILA6W8gNOhowiHB0LjUN/8AmfrR4ODnKUpuSzlgkZiACVGwc3MUgiAUguCMwDFyIPoQee1UWIZpGr3B0ksP7oUzFhMaQKJGHcKLBjpcs4Hf70wLKUs+oeTBBEHTeqzkCDcNBuCxY79KJ0kEkqKoYxG768hs1WpEzOsx26xpvQSg6QlQi7Gbg77jlyoUz3g01GECnMRAIBbV35xAuzRV8OwxEsCoEjw/qmGHPYtfSgzeBAdSmQyfEy1GxhhIdQJ6x1pWIBmkMDoC4jQMzB/Ib0slvbH3FbfhWHnxCcoZyr0JaXok2la38NgEnKS5UcymA+aSRYM3KK7K+H8WUC7AdNLE+V6VwfDkAq1MCNG57zXQwuDZwxcuA9w7Agx1HWuuf8xjfbnjgSSdZYHS+h9616T4H8EzrSogEQZdun+Vq+EfAs5DjyDDy5V7ThuBGEkAVwebz56hsCODyCL0nGw7ze/eujiprFxSwK5JdNgxkhLk7cq4fxDingQNq1cZxbkuY5X151xuMxSWLC2gb2a6eYGHiVHn4oh5sW97Vz/yySQA5nXkX98q6K0MXbpOvUTSlKKcrQUsXl3LF+zDTe8VVUxHDYX9/wCfUUOLiAiwU4Iu7Eahi4FjPOn46SSQ7m+bcSZh31mk4qgIB3D3iZDzvQZKYY6gu7DSR361mzwwD2NntytR4/FiIEP1nfSL/wA1gXxRlgeu2/JqVVAYmMAZfr260hRBzFt2YgNtpby3peKol93nczQZyzhRhtZ5MOX8VOngRiBjDksxdm3jVxUwmdyHA9hydLaUtIHv7VCCol7gamYhp8m5VFphXcvFMwsVmcEgF7trpt5G1LSWNUTUaZpwyZSFKG7Ez/NSlpxSLVdLaBFVh9vb01AEwIYs7xECW+80hJq8/wBX9munUmfm3ZpDGH1eHtbTbnRpHhE73dgLjuS+n9Vi8WVtmZwlKBAEJ6a8y7vQ/mdLNb161ZCBcW1vzOn9U1WAQBmBS8pcHxByCxtcN2pOJik3bTeALAcm+lOAzA6ByZMbkDn05U4EUhixBTuCJFPws2ogpLaDKMwJBcMAZaxImgKD4SxKpLkiQGZgZt56UpLONJ1fKNrOfrTBqgGhQLg2cFxZ33vDs9J/OA0mXN72jQimIfQj9obLLgk82ILHTSlqdSSYGVg1ruY31uaWgYxxlICQFfuc2ZiGtLlzXovgfBgogB1XVNg88gxs2lcDC4bMUJCipRIADQAwNzq6iP8A46vXvPhnAwEiDYbaa3v9K28cz3WfVaOC4bMQ48IDBuWv+869J8O+DKWQTJPoGrZ8G+AMACNnr1nC8GECuP8AI/Jz1yhm4H4cMNMUWPWrENcv4hxOUc64ZvVNk43iQmXmvP8AGcW5L0fxHHJvc6WrmqH7m/meeldvHGQ2biCVdA7VnxT0eZ05NtT8U3Z2t51hxSBf2d61MOJP8/5SFMG3hvqNHNBxHF6Ahg86e59a5nFccoyIho5N6zQo7ieLsASGLgvA6N7iubxHxAkFL7mYJYakn0fXWlYnG3nRoDgkWfRq52NjiZJvDAdGn0pKkaF8ecxO8tDPcFmsCAW1asxx8ph5DGbg3Hh3DPSgta3YFX6iw2F42D0LOkqJTJ1PiO5H3qLTi145JJvc7mZk3MnWhQosQLGT2/qhzkEly5dy9wb9QaZ4SS5dkhmDB4uPNz3rK1QMNQAs5kSIYhgRzv6Us0xFzcAgwO5AnnQolgBLwdelILxMRxpEAgAHvr50Cm0dudHlmSw11OjxHrUHiubCH5Alp9zUgMdOg/upTcHhgoOcRCeSsz+iTUoBSVkVT1DVCttI3DxCHbUEHvFHhrIYjcSwNjH0typaST0H3NNxfm1sNhpFq159koKAa5MuLD0mmYSg19R4WgsbZngXoBGxd9n/AK6004bBwHcXktoXLASdOlXCRaA7hmIBZ52br9moQu1oLzbo2ooUiC5I5UzEUWD7QzWeH8oHOmFLIluTEhusOQH720q04VoZwALF3LPy8qHCwiosJOzt6mKdgcKVlIEklmlwHi8eW9Ad78OfCjmBIlkkOP3DQHka+tfhn8NgALULWfeuf+A/wjlSlStgTzNfQkYIFq5vyfyP1n6csfkrh+HCRTVGiUKycXxQTXne6ZPHcUEivL8bxrk6mtnG4xUb1y8YsDYV2ePjAxY2puax8QuZMby3vSq4/wCJAWbtXC4/4iVDUNp3/r0rqh41cT8SA1bXcvXJ4zi5cvvL6nnWXH4wE33+lo7DvXMxuKfXTWPX6daapG7iePhrDV5kkF+UajbnXMx+IdtrAsydATbZn1pC8XxFMT4XJcCQ5BEM7zMGs6rk6SzSH2cm3OlbijOI4gKu7vNrfWzetJKXdX6Qprh5dvQelHi45K8ymOadxI5ksW5uIoVjMbNBIckkJAcB+nKs70rEAIzDxCPELTN+U0kpolBnEXaCD66imZ41NwCWaWcMRF786i01cTgkHloygoeY+nOhVjPcklgH5MzeQA7UeIt1N+kOAzqADkw5chzS9NW6a+xUheHjKSIJAJD9rUsNPpUbbTUfWmJSCk6FIJ1LyNhDSXNLQEpYh9gb6M9xyqnER/dWCxduxmhBpASkTALaa+tShCjvUoCyaiS01RSXarKobatQYGyuXJcS9hIZmvtOlHhgPrl6yw5sz9qSgOQLc9OtGkt73HOtefhNPTBEsCDNyAXcEBtY9apOOoBSQXCgAezEdxbud6Uk++VMx0gKi2+/9/d6uEEOS1zAGvYUf5TQpxAI1ulxr0oStLEMXeC+mzbu0vpV5wAAUubu+hAax0nzo0IlE3DaO/PSvcf+MPwv/wAnHKlJ8GHJJ30Hn9K8fwHCKWQAD4jlBAuSwb19a/SX4O/Dg4LhUYbDOfEst+o6drVHm8n+fG/d+EdX6dfhuHCEhKbCmE1Cqk42M1eT81IeIx2FcXi8RzTOP+IBNzXlPivx5ww98q6fF47Q1/EPiKUDnXnOP+KEuAWHka5nHfFAXLy8T739K5HHcYrIFHU6kTsRqRebc67ueMVI18XxgY71x+J4qFMXERrNj2J9azL4mHu1xpo3NpIrLiY2x0E2Nhrs7jsLVSpF4+LKSktaWsX9aTjmT4szm+8meW7Uta+lhGu/f+6Upe2/+WpGblIZ9Ze5ABuJpSVMNQCGqlYkzQhJIJYsL7DSaztVBqQCIfcu3u9R/DYEFpeYOm1wKWHa7RF5osEXsXiSzPY+nrWVpqwxIkB4c2mH9aEQZmrUovPrRFTuQGDAFnad9npaCqJ7v7NX+aWmbX5WoBUgSBUKrjnf37iqerQBq/I+70ANNOD8rEHNpZjsX63tSqJK4POgGYeCkiVhJ2IUfok1VUcQG4+1qlMAT9KM4nhaHd3abb7cqXRpw3aRPp1q4FhcAMIJmX0joG9TTFEZRE3J+wlm7XpakMSDcFvKrKyQHJYQBpJftvWvKVg/x9qg/wBq84LA2h9TzOj9KJGGDmuWBItuBIfnpvVkJfhTlLXBhi8fuHW1Vh4UTqzSxZyI0M/Sllfhbm4m28dh5V0PhPwpWLioQkOVEMBqSWA6vHaq5m3BX0X/AMQ/hb8zF/PWxRgE5bziFmvDADN3FfZSa5n4a+Bp4ThsPBSzpDqO6zKj9hyArdxGMEhzXmefyf6d+vj6ZJjYrBzXnPi3xsCEnvXM/EX4vSlwC99a+ffF/wATKV761v4fx789B3finx4TM15bjfi5Ly0dK5uNxai762d+thuKw42MfD4uRsAz6kfQjXWuyTPhWNGN8Sm5n11ta9Zf+apxlu4bUnb10rOlTFwSCJhxL2cW60vO5LMNdAN7n3blRVjXiOXs8hps7C9npZx+XXm5ftTQlP5ZUxFk7gneQ+hedRpSVOwDakd9qk2rgMAY2MlK8VOCGb8xb5U5U+EFp0A7isrMo5vE4cMQzmRb6U3Dw2fMcoYiJL6Ah3Ei+jCs6w0EMR286igChNNQBpaIJuzPIZv770CwCYs8B3IHo9WrCkACfIl5Ho3nWdUpxEvBdxA2ae9AVVAataGeQent2qAJawQN9baWtyvQAaVZRD+32qgBUhAHow6tLDpAoCGqPQFVYD1VWKAqjIDXc7bfzQ2d6JC5DyBYGRu1xD/WgKCCbCpTPynZjGgKh/NSngJqVKlUBqZ4tH0n1pi0skXm+3LS9/PrSRTcFGYt5WAfmTbrWvKVMNJtRLLl4E2Dx51SR/HfSjXhspiWYsdRB9RWhFZq+p/+EvhacTGxMYt/6QMsD5lEso7tM9Nq+XZpczfl9OdaOD+I4mCScLEUh75VEdopXbLP6Vmv078X/EmDw48Sxm0SC58q+bfib8fnEcJgaaPXzPG+LYiw5UVF3M9dOxL86QeLVqS/WN6jx+Hnj39l+rtcd8UKjImTXMxeKUuwLCS2g/cf5rOVli7kuI+vIeVJTjEWjvW2nhx4ghxcH2DyqnBIckA6s/3mlCixFGwJKRA+7bCSW50tNEYzEEgERG4BtE6XE86DNoQ2+4nnRgOUhyQ06NqQHilm1u/W30paakhxzcMGvRYbFQcgc2ew9elQKLFtmdtOdCsBtX9GqKBcS7ly7ySLUCnYa/ztVEGrVEHTb+fvUU0LpguCNJBeqxMUqLm/lo1UVveagHT61FNZ1a3TrVCYbfSfcUJokps9t6kJAfXYiPtRYRGs9272NAoNUBpASgS5L7v1Nyaoi38a60NQigLIqJU1VTsPDSQbhuhDfW7WoBawHguNyG9KhT5aUJo03DXtQFjCOgPapUWupVAupUqVYWKZUqVfKa2Ef+lP/fE9E4bfU+ZrNmvUqVcICao1KlL6CyYHf7Ub+E9vvVVKmGJOIQEgEsTIeC1n8z51ePc/9lVKlOgIM+X1qLxDIcs5h42+lSpRALB+YdR9RQ4/zHqfqalSnfkFFXrUB+lXUpUF1alE3L1KlZqUKbxI8Sv+x+tSpU0FUSLjrUqUgpSiwm1qqpUpUCRr0oalSkBYXzDqPrVLuepq6lAMI/8AWDrmUH7JpSaupVQCxjbp9zUqVKVD/9k="/>
          <p:cNvSpPr>
            <a:spLocks noChangeAspect="1" noChangeArrowheads="1"/>
          </p:cNvSpPr>
          <p:nvPr/>
        </p:nvSpPr>
        <p:spPr bwMode="auto">
          <a:xfrm>
            <a:off x="82550" y="-920750"/>
            <a:ext cx="2476500" cy="1847850"/>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2052" name="AutoShape 4" descr="data:image/jpg;base64,/9j/4AAQSkZJRgABAQAAAQABAAD/2wCEAAkGBhQSERMUExQWFRUWFxcWFxcYGBgYFxsYGBgaGhoYHBgYHCYeHBkkGhgcHy8gIycpLCwsFR4xNTAqNSYrLCkBCQoKDgwOFw8PFykcHBwpKSwpLCkpKSkpKSksKSkpKSwpKSkpLCkpKSksLCkpKSkpLCkpLCwpKSwpKSwpKSkpKf/AABEIAMIBBAMBIgACEQEDEQH/xAAcAAACAwEBAQEAAAAAAAAAAAACAwABBAUGBwj/xAA3EAABAwIEBAQEBwACAgMAAAABAhEhADEDEkFRBGFxgSKRofAFMrHBBhNCUtHh8RRyByOCksL/xAAZAQADAQEBAAAAAAAAAAAAAAAAAQIDBAX/xAAgEQEBAQEAAgIDAQEAAAAAAAAAARECAyExQQQSURMi/9oADAMBAAIRAxEAPwD4qolRLBhJYOwGtyS3erUuDlzBPV782A09OVCpgSAxG9u9RZGgIDw5f7XroSmAkFQCjlBMliW5sJbpR4rsl4jwwwIch+cjnrtQYV+ejs3d6ZxPDKQQkkHwpVBJbMkKbqHnmDSC0cQpJC2YzJF9De9561WAspUMrEkMIe8MxDPpQ4iDMuzSHZtL6SK04eI6U4a/CxAzFMoS5KrMoybF+TUwzYwNiz6hmIIhjHL3NFhuqQIAlhpZ9Z57ml4iQGYv2ZuXX+a0IORmUzi7lpcZvDIiGn1oBGJiPoNrT3586atPiAUGywpgAWBLvHzaOaNGIhROdMkRkZM+EBwQzMDYAuXeqTwjhTElSXcMGCRBLv6NrQALCQQZ5hWph6icyMySP+1iPOQ8wdKYlSsySg+IuGAs4YiTqCfOhxFZsocOzqUVEgmS82hk9qWGNwVEJgFZKVKkgTByhiZFhcRekqRD2L77Ce786YokYd1ZQs5RGWRKrwqE6aXhqrDUlgVZizw7AxDFixs/Ic6AHAWR+kNDkgkas/f6VWMS4VOjK8X6QIBJ0jo1UpRbKZZmkMOnKlbVNhn4+OpSUhTsHybM/i6kql3u9F+aQgJnIpjBIBUkmVA3IClJ0v5paJLgc9S+h6aU1K8gQoZXY2k3PzAuOg2Y0SErh+FK82VzlGa2jgX0v3MXNWnCJLciZIFg9z0tTuGQg5itSiwcMLmHBKmaHmbVMTAVnAUyVEhwSAzsz6JE66Vvxz61Nqzi5ksVkAMAgOdCXGkK0P7i1qVgLBSoFvCMyS5BBcAgNcmL2Z6acNllKQFqIIICXaHJTNwxY7VlLOpioJLt0/S7dqju56OErZyxfnQ0wotvfk0N01qnYMwnVpjY1z1QhhsrKSwBLkeIcyGLGlUwnQgQG+79f6q0KLukEaR0mfd6MAEpu5aPPl72osVA/SSQwckNJEi51edWsKvifnVATJgOQJsCqW61FYviBEwPmA2kNtp/FIFpD86IgpguHAi2jg+ReqK4ajRjkAsfmDERIi9OQC/M8I8WqiEhwxYeKzMbM/6TbWKSlS2CiEk/MqT1IS/lNKLdKtTB2mmB4isrZVkgh4JjkedSgAHLvH3q6e0DxMNjcSAXAOodmI7bUJwy7NbafpR4WBmF/ESAkNBd38RgNHnU/NOXJo783AatsSWFd/t09609XEkSPDuA7Xdi+kCLWocAzAeFbapMkmIoQzGS7jo0u5fp5+bwHlAOEVEkKdAAllJZTmdikevZSVskgFWZUFiwyvbm5Yz+0UXEYWXLN05gMzsCSwOxaW5jeocUx8sBhlAEtcw5IeelGAv5lWAewBYeZqkGZDjXTyJsedGtCoMzbnLONxDPUzfNmnToQ2/IUwolJNiA5bUgHeJjpV4iiPC8FiQ4Z2gx1PMOaMrB1I8I0BciB0jrbymDxRSzSB+k/KdwRqJPnpSCyQQSRIEsxcuHIAYAN19aPGIAy5cpZOZyk6A6BwXJh9QDaq4vCYulKghQzIKgQcuZngszgh+VIbqDqT/G9GBCUwzyJcBnc27NO71ZwfAFGxJDS+vJtKtKbkNDBmuJnb/aiWcdjvPSNfZpYBYOCT8rEsSQcsAMXn/b0si+XxBjeCLOWBjlRYySkqBDKBILQ2hHR6HDw4JP/wAevlYVNgWtJjZo8LQ58w+vbSixrqSGbM7BymHa8mDrV5WCXsbs7sDMGNyBzrRw+KqGJISXDkgvLMQYM796vnnStXw+CoKykF3chiZGjVeLgyMxYXB7W01Ddq0/leHw3gkGW3L2y2uNdax/EOOViHxKJby7Cw7bVvfUTPbJiGB4b6/xQqxDAloYGbfZyaLExbwwLtA6X7VWGWIYuXIsCG3m9zcBorj6utInE4RSRmGUkORGpOg+W1j/ABS0ltjqQRtp35U/Hw1K8ZKlAmVKclxZydWbXWl5QxnQHqfPrU4YFiaLDwVEpAkqIygMSS7CN33q1gDf39aJKC6ShwoECD4szkhpfS4owAWoEOABbWbSdmJqYiXUcoiW7B/Sm4mUqzONFEEKkkykS56uKBOCSCwDJnYs/OS3oHNEmheTMQ/hzFhs0DWW58qXjJZSg4UxIcWM3D+dOIWlKSzAWLAfNzubdqBeGwjKXALuCRy5XkcqdICEkDNo7aGSNulD2qst60YS8yyGHigBoDkSASGLbmpNmJq6LFw2LOD0L9nq6A18IQGl8rqylw5AsCJvzFqFSgVKOI5JnwlNyCRM6t2ek5CPNot50SGY76fxXViTkY4w8QKw3ASp0Es5D/qEh22oBhHOyQ5BMWEOf1SzDWhWoWa3m8PbpY7mpnuTdvZttT/UOgjDQRiBWXDYCCElRWZypbKycwuPlBY5orFxKApRKSVw5OVuUgEjabTQKQ13GoHIz9C9Mj9DiPEDoGDl9XmG5TRhCTw5Lpk5Q5IUClt7sGc63OlZ+0f7rTsVANrAB5uqzh5ZzTPyUgjMpwUk+Fy0eEF4uz7ZtxSBRkGGsBlDJLXJ5yPOl/kyoFgQ8GLaTrypgSxUxIAl2I/62dnjlQu4Jjz+3vWmBYyAGY/pBu8tIiLyOV5q86SVEhQDQHB8USSQ7SfMVa8MNZlB8w7u8m4kMwgDnUQHJ3ZgDmJJgaDXypAvCxGdrlJGureunQmiCgAwAJuT4v8A6kWI1tfWt6PgyjhLxSUoy5gEqI8WUhKgn9xBNq560GHebNMWjypYNAliJYf1vT1YKcwZRLl3IGusE+RqcOgAFRUBbKCCSS5kARBDOr91jWjhEoIxCcyUlJKQki+YMDmkjpNEm0yVYbsBpvPq3y3IFdDC4di5UQp7N4irc6Me96HgHCvzPlMkFMMWLN0+9bGKWVmckFy+hDEeRIrbnlnay42KwUTJOrObvFm6cq4mMqY0rocXxJcEFQIYpLbC887NtWT8gqyykBodSR+pi+ty86Tas/L1vqK5mB4fGyhSSHCrgkpljlMbE5u1Xh4Q1KROrnUBvC/MvqxbSm/8c5gFtYQli1oISYLCdXrTh8IyVKtLJkb6g3jrasMXpaOFOKpwlwACsJASEph2lm5vc1nxSPEwZMDnBg3Yq3rbj8EMuYHwiCXdiXIFhoA7b1lKyHAMKvAJbrdujVWFpJVJlTfLzYEQX5UOAcqgWN4IOUxqDoaNOHdyJ3DmPo9bsDgXEO0EnLIMhvXk8UfqNJ4MBJSSlBOYLOYFmAhLgvLyBsJuKViYhSSxvB3Y6dq24oYd7vEB2ff+a5uLjX2Jn/ar4gAhafE4JezFmPSXFQklQJLEmD0jSzUFutMw0yL8mvmIj1ascUZicOvMVYmYOXKlAySAq5uogvJlxvScJRScydIdt3Au80WdyAslnc3JlnPWO9Nwx4FkEXSDIBIOmV5kA20vuYC+K4tS1Oq7beye9VTjgByygQCwKlAEgWifQ1KZEpTR4yybx0s23SiwVsRZouCUuzOR5mgJrqSYtQCgzqSIDtO8WEkltH1qjhFklxLhnAIaJ671a03y9dLRtz51aeFOQrKVZXYKynJmOmaAC0tNqAD8kskicxIYX8uenSm4RykKlxKQUg9CXgh6rCxcyw8bZWE6ba60/iUB1BNkjwlgCUuzqZ/FbXzoBH5RYnRLPIl/rahWofpcOC45E2e5iabiKzMWSlyflSzW6BmkAb0LEhhIJJMWIF39e1AXhpYAqfKpwFM4cNbpD8jzoFpkM5J5QZ03f6vVAuAPT3y16U1OdJHzJIgGQ0OZ0u/fnSoFwmKAokgEsWBTGYpItyJcHkKQpJyhXO7y/R32mjSgDKVEMXgHxQReDlJ0ilIks7TJktziakLw0k2DgOTMcv6osTE8AEOFKLgXcBjmv2/mpwwuyspynuIjm+zf01GY+IEOn5lWuq8mbgQB50qGYItH91sGDZj2mAND13p+HxIyzJCVIgAAbM0qBDXD9a1cAgeMywPhIeWJuI5TyrTiFbhv5QDBnAbNpfT0oePXOVwAz38I1PWQX5044jAFjZzLPcbdd65+PjpnwuTBcOPlIJEguIIG57Vp3ciJ7c/i15iCNR8osBpre5PWmYXAlamSXEM955dYijwcBxuzPbW3M11OG4MvItBDbdByrmrVl4ThwnxGS7m7M0yC7z6U7GwiCYy6NsCXbnFdL8pmF7QzToPe9Zzhkgpks6okAw5YRYM/KpJg4hKoBs9if2xIfm3nSFYYaEh/FNjLR2Y+ddNeGPCQAOlzs8mY6vRYfC7SS4eDBt0N5oDDgfDvEdW6RqTBNNx8fJ9Xv/vetXF4wQ7Swj++9cjGJJLyLlrsNn6ttVEyYvES5tybuG2rKFzatOQZQp3ZXy2OmvP071nUh1FtTA6nnU32oZxsrpEpIYZgCQ5Bi+UuLj+qr8oFjmJLEqBFi5sSZidKikRl/U8SG2/jWhwcJyzOZFwJ3fZ/TapwzEHMSoBJYfKzPDOEhnOvZzVIQCpjF7MRawbR6nCllRfQ3Y7sAXZjRAlJgM5MEAmNwRzPnyoAOJYqOUEDQO7cnF+tSrUoQz2l2vUpgWIp7JAA2c3YSSeXqaAKIgGPR2q83v609GIDZOZTFIBZmIIB0kBm510JLwsITmJTDjwu5IgXDA71FK0CiU3GaAY2c9KiEiCWYltWECYmHdqicJyAG823MvSCLSQQSGJAUIa9jazTW0KBBLFQACSok+EWSLvoQxcFhWZGMUqLMXGWQFBuTvZgx5daZjYKkglcFYCwzMxJLsmB0hnpheNw6E5GWXLkulgGs0knaRVIGYp0cMrdpewtlEkDSk5zd5ZtBFvOmI4gS6XJBDgszhhADRPVzQILGTlJSFJUAWBDkKDw7tA5ilBDkXI1AFvtpWnDUUBKkmFOkgFOcEM+6gLXZ/ELUOLiOstJUXIUwBJ/V4WAn60gzDCNy8m+mjz0O1XxOGAspScwDJd3BNnTA8Oz6VTgactexjnNFw6hYxubtIkBxLQ03pA7H+HLwmzBipCVpBDug/qcO3XZ6z4aCSEi9oE66960cbiHRalCwJLEgpDggFgxuA96LgUjITcv+2zWZXMk+Qonug/DwTCQDJCXBYMRIIa5JGv6T1rrYPCZWDsQQQIDtrmMAbFiDWf4ZwsFRuNzYWZjMHQA61oXCQLqVDC9/UmunjnJtZdVg4/iSVKZpn1Bh7GOumrUnh0szKZUgmQACADIJcSXDac2oky5GUkEwQ5gFyxBGvpatvB8M4azX5tY9XJrDu7Vz0nD8B8sRJBHU35v6Cuvg8MEgku5EM3mYrbwHAFMl3AYas1hVrTaHnS8xpHpWeFrm8QnYMQGLkFy9wDyjWx3pP8AxlXdrg6QQ/UhvrzFbl8ORBbX3GsNT0YDvbV9HaWuzRbkKKGDD4FmVEgmNJIaTSuMxwgQeQjZq2cVjABkhTy8Fjc32AA03rhY63e3dvvSOEcVLlxOgmfqBPvTLjqKsqUywYfpkkEiSR82160rwyQH8ILBJKWBZtQJLGTzpC1FyWSkiGFoEwXfrvS+VMicFiyi4gsC9/R9Jq8NAbMQ7AmXZ+rMR8sRerWrVmbLLPvOx73brS1uHEdmI99KASpLlywYCJD22G0/3V4WMzvmmCymdLQkwdQD2o8RIzCQcwcmwBItA0O1BiLckAqyu5e55loe/nSNWCE5hmzZXGZgHbVnh6fwy3WCp1gCxJsNHpSAHDyAXLO5tD79qckMXSRrdvoeu2hoAlILnxJuf9qVu+G8MgodSMRRe6UhQZhqalPA5CcRspADjVvY1FUaLGzEudhq9gNejUARD6T9te9bkJD5SWcb7c/tNEtIDMpwoWdlDqOshn86rDUHfLAvrf6Hzqs4KnMXLgC8kRAu3QdKQPzskpY5pKjya1ngkgl2IoEtLw8w1u+rUGG4Ljr2fXuKbxCpEhR/c5a1vEBa0RFAWMIECd3iAAIkanpoLvQnC3joz2LbUzDxTISWzMFaPyJDeHMxbkNqEhQWcwYguXFuxigl4WE7M7kwAH97dqMpe4IN2ZxfUcvvV8GlSzkCSs5SEh7G8T1La96rExySrMpRUYJd3MOCSfubC+gYsZaMoSnMQCp3YEz4VAN4CQwIc26UpSswdQiwCYyyPEzWJJ7k0SRnADTAgOp5YM8uepqkqCVAkOQmzJ+ZmkKT5v51IFlClgEslmdiQzn5EmWawLVqwuEcBAupnHPrU+F4GdQsGhOZRCT4i3iLAM7PA6Sa6fBYABJPift9t/NtK28fOo66aDCAHDJAA83a25JeudxuKcQktuWAYauQAIFdDHwyQA0Nm2gsLneg4fgStV51L6WmHM3vcRWnkuTIif1m4HhyCMjjws4JB8QZXY25ivV/CvgmpDCDPS++/nRfAfgb8+0dfdmr0+Lgt4R3O5/2uPrqSqtcTGw9BArJi4UGbwd9xq7fxXWx8MhwBHalJ4ZkyNXu3p60Sk5eHgklzIMTz8zoPKsnFcY0C2taPiXElogPb+j1E1xsZbDrIjrNvb0zjLxOJPm1IIJYE7nRn5tLQKaUOC23v3zoMTAYakW7xE3HSkuMysAgEwUgtmDsTLMaBWAlRAEmGDMJEiCdY6A9K0KA+XS8DUsD/VZcZBcveHDN57WpGRjJScrXgENzPbbzpB4YubbmRaP5FblYYCQ7F3LOYaNRt1rNiqGYN49LER9edAKxAEqdJBIeWSUWaAzb35UnFSNmgav57dOlGUtcF5fYBgxjr9KQrE93otM1KkhTs4ux5aXgE631o04qCoGUPdpDl9CbO2u9YyqmpQ82+5fT+nrPTxDxHJJ6gH61KDKfZFSgxPGrP2f+aLM3Pt9H1q0Eanszjv22qjiuGiHI6m89tdutdKB5PD+oQSZhRBhugPO1KILA6W8gNOhowiHB0LjUN/8AmfrR4ODnKUpuSzlgkZiACVGwc3MUgiAUguCMwDFyIPoQee1UWIZpGr3B0ksP7oUzFhMaQKJGHcKLBjpcs4Hf70wLKUs+oeTBBEHTeqzkCDcNBuCxY79KJ0kEkqKoYxG768hs1WpEzOsx26xpvQSg6QlQi7Gbg77jlyoUz3g01GECnMRAIBbV35xAuzRV8OwxEsCoEjw/qmGHPYtfSgzeBAdSmQyfEy1GxhhIdQJ6x1pWIBmkMDoC4jQMzB/Ib0slvbH3FbfhWHnxCcoZyr0JaXok2la38NgEnKS5UcymA+aSRYM3KK7K+H8WUC7AdNLE+V6VwfDkAq1MCNG57zXQwuDZwxcuA9w7Agx1HWuuf8xjfbnjgSSdZYHS+h9616T4H8EzrSogEQZdun+Vq+EfAs5DjyDDy5V7ThuBGEkAVwebz56hsCODyCL0nGw7ze/eujiprFxSwK5JdNgxkhLk7cq4fxDingQNq1cZxbkuY5X151xuMxSWLC2gb2a6eYGHiVHn4oh5sW97Vz/yySQA5nXkX98q6K0MXbpOvUTSlKKcrQUsXl3LF+zDTe8VVUxHDYX9/wCfUUOLiAiwU4Iu7Eahi4FjPOn46SSQ7m+bcSZh31mk4qgIB3D3iZDzvQZKYY6gu7DSR361mzwwD2NntytR4/FiIEP1nfSL/wA1gXxRlgeu2/JqVVAYmMAZfr260hRBzFt2YgNtpby3peKol93nczQZyzhRhtZ5MOX8VOngRiBjDksxdm3jVxUwmdyHA9hydLaUtIHv7VCCol7gamYhp8m5VFphXcvFMwsVmcEgF7trpt5G1LSWNUTUaZpwyZSFKG7Ez/NSlpxSLVdLaBFVh9vb01AEwIYs7xECW+80hJq8/wBX9munUmfm3ZpDGH1eHtbTbnRpHhE73dgLjuS+n9Vi8WVtmZwlKBAEJ6a8y7vQ/mdLNb161ZCBcW1vzOn9U1WAQBmBS8pcHxByCxtcN2pOJik3bTeALAcm+lOAzA6ByZMbkDn05U4EUhixBTuCJFPws2ogpLaDKMwJBcMAZaxImgKD4SxKpLkiQGZgZt56UpLONJ1fKNrOfrTBqgGhQLg2cFxZ33vDs9J/OA0mXN72jQimIfQj9obLLgk82ILHTSlqdSSYGVg1ruY31uaWgYxxlICQFfuc2ZiGtLlzXovgfBgogB1XVNg88gxs2lcDC4bMUJCipRIADQAwNzq6iP8A46vXvPhnAwEiDYbaa3v9K28cz3WfVaOC4bMQ48IDBuWv+869J8O+DKWQTJPoGrZ8G+AMACNnr1nC8GECuP8AI/Jz1yhm4H4cMNMUWPWrENcv4hxOUc64ZvVNk43iQmXmvP8AGcW5L0fxHHJvc6WrmqH7m/meeldvHGQ2biCVdA7VnxT0eZ05NtT8U3Z2t51hxSBf2d61MOJP8/5SFMG3hvqNHNBxHF6Ahg86e59a5nFccoyIho5N6zQo7ieLsASGLgvA6N7iubxHxAkFL7mYJYakn0fXWlYnG3nRoDgkWfRq52NjiZJvDAdGn0pKkaF8ecxO8tDPcFmsCAW1asxx8ph5DGbg3Hh3DPSgta3YFX6iw2F42D0LOkqJTJ1PiO5H3qLTi145JJvc7mZk3MnWhQosQLGT2/qhzkEly5dy9wb9QaZ4SS5dkhmDB4uPNz3rK1QMNQAs5kSIYhgRzv6Us0xFzcAgwO5AnnQolgBLwdelILxMRxpEAgAHvr50Cm0dudHlmSw11OjxHrUHiubCH5Alp9zUgMdOg/upTcHhgoOcRCeSsz+iTUoBSVkVT1DVCttI3DxCHbUEHvFHhrIYjcSwNjH0typaST0H3NNxfm1sNhpFq159koKAa5MuLD0mmYSg19R4WgsbZngXoBGxd9n/AK6004bBwHcXktoXLASdOlXCRaA7hmIBZ52br9moQu1oLzbo2ooUiC5I5UzEUWD7QzWeH8oHOmFLIluTEhusOQH720q04VoZwALF3LPy8qHCwiosJOzt6mKdgcKVlIEklmlwHi8eW9Ad78OfCjmBIlkkOP3DQHka+tfhn8NgALULWfeuf+A/wjlSlStgTzNfQkYIFq5vyfyP1n6csfkrh+HCRTVGiUKycXxQTXne6ZPHcUEivL8bxrk6mtnG4xUb1y8YsDYV2ePjAxY2puax8QuZMby3vSq4/wCJAWbtXC4/4iVDUNp3/r0rqh41cT8SA1bXcvXJ4zi5cvvL6nnWXH4wE33+lo7DvXMxuKfXTWPX6daapG7iePhrDV5kkF+UajbnXMx+IdtrAsydATbZn1pC8XxFMT4XJcCQ5BEM7zMGs6rk6SzSH2cm3OlbijOI4gKu7vNrfWzetJKXdX6Qprh5dvQelHi45K8ymOadxI5ksW5uIoVjMbNBIckkJAcB+nKs70rEAIzDxCPELTN+U0kpolBnEXaCD66imZ41NwCWaWcMRF786i01cTgkHloygoeY+nOhVjPcklgH5MzeQA7UeIt1N+kOAzqADkw5chzS9NW6a+xUheHjKSIJAJD9rUsNPpUbbTUfWmJSCk6FIJ1LyNhDSXNLQEpYh9gb6M9xyqnER/dWCxduxmhBpASkTALaa+tShCjvUoCyaiS01RSXarKobatQYGyuXJcS9hIZmvtOlHhgPrl6yw5sz9qSgOQLc9OtGkt73HOtefhNPTBEsCDNyAXcEBtY9apOOoBSQXCgAezEdxbud6Uk++VMx0gKi2+/9/d6uEEOS1zAGvYUf5TQpxAI1ulxr0oStLEMXeC+mzbu0vpV5wAAUubu+hAax0nzo0IlE3DaO/PSvcf+MPwv/wAnHKlJ8GHJJ30Hn9K8fwHCKWQAD4jlBAuSwb19a/SX4O/Dg4LhUYbDOfEst+o6drVHm8n+fG/d+EdX6dfhuHCEhKbCmE1Cqk42M1eT81IeIx2FcXi8RzTOP+IBNzXlPivx5ww98q6fF47Q1/EPiKUDnXnOP+KEuAWHka5nHfFAXLy8T739K5HHcYrIFHU6kTsRqRebc67ueMVI18XxgY71x+J4qFMXERrNj2J9azL4mHu1xpo3NpIrLiY2x0E2Nhrs7jsLVSpF4+LKSktaWsX9aTjmT4szm+8meW7Uta+lhGu/f+6Upe2/+WpGblIZ9Ze5ABuJpSVMNQCGqlYkzQhJIJYsL7DSaztVBqQCIfcu3u9R/DYEFpeYOm1wKWHa7RF5osEXsXiSzPY+nrWVpqwxIkB4c2mH9aEQZmrUovPrRFTuQGDAFnad9npaCqJ7v7NX+aWmbX5WoBUgSBUKrjnf37iqerQBq/I+70ANNOD8rEHNpZjsX63tSqJK4POgGYeCkiVhJ2IUfok1VUcQG4+1qlMAT9KM4nhaHd3abb7cqXRpw3aRPp1q4FhcAMIJmX0joG9TTFEZRE3J+wlm7XpakMSDcFvKrKyQHJYQBpJftvWvKVg/x9qg/wBq84LA2h9TzOj9KJGGDmuWBItuBIfnpvVkJfhTlLXBhi8fuHW1Vh4UTqzSxZyI0M/Sllfhbm4m28dh5V0PhPwpWLioQkOVEMBqSWA6vHaq5m3BX0X/AMQ/hb8zF/PWxRgE5bziFmvDADN3FfZSa5n4a+Bp4ThsPBSzpDqO6zKj9hyArdxGMEhzXmefyf6d+vj6ZJjYrBzXnPi3xsCEnvXM/EX4vSlwC99a+ffF/wATKV761v4fx789B3finx4TM15bjfi5Ly0dK5uNxai762d+thuKw42MfD4uRsAz6kfQjXWuyTPhWNGN8Sm5n11ta9Zf+apxlu4bUnb10rOlTFwSCJhxL2cW60vO5LMNdAN7n3blRVjXiOXs8hps7C9npZx+XXm5ftTQlP5ZUxFk7gneQ+hedRpSVOwDakd9qk2rgMAY2MlK8VOCGb8xb5U5U+EFp0A7isrMo5vE4cMQzmRb6U3Dw2fMcoYiJL6Ah3Ei+jCs6w0EMR286igChNNQBpaIJuzPIZv770CwCYs8B3IHo9WrCkACfIl5Ho3nWdUpxEvBdxA2ae9AVVAataGeQent2qAJawQN9baWtyvQAaVZRD+32qgBUhAHow6tLDpAoCGqPQFVYD1VWKAqjIDXc7bfzQ2d6JC5DyBYGRu1xD/WgKCCbCpTPynZjGgKh/NSngJqVKlUBqZ4tH0n1pi0skXm+3LS9/PrSRTcFGYt5WAfmTbrWvKVMNJtRLLl4E2Dx51SR/HfSjXhspiWYsdRB9RWhFZq+p/+EvhacTGxMYt/6QMsD5lEso7tM9Nq+XZpczfl9OdaOD+I4mCScLEUh75VEdopXbLP6Vmv078X/EmDw48Sxm0SC58q+bfib8fnEcJgaaPXzPG+LYiw5UVF3M9dOxL86QeLVqS/WN6jx+Hnj39l+rtcd8UKjImTXMxeKUuwLCS2g/cf5rOVli7kuI+vIeVJTjEWjvW2nhx4ghxcH2DyqnBIckA6s/3mlCixFGwJKRA+7bCSW50tNEYzEEgERG4BtE6XE86DNoQ2+4nnRgOUhyQ06NqQHilm1u/W30paakhxzcMGvRYbFQcgc2ew9elQKLFtmdtOdCsBtX9GqKBcS7ly7ySLUCnYa/ztVEGrVEHTb+fvUU0LpguCNJBeqxMUqLm/lo1UVveagHT61FNZ1a3TrVCYbfSfcUJokps9t6kJAfXYiPtRYRGs9272NAoNUBpASgS5L7v1Nyaoi38a60NQigLIqJU1VTsPDSQbhuhDfW7WoBawHguNyG9KhT5aUJo03DXtQFjCOgPapUWupVAupUqVYWKZUqVfKa2Ef+lP/fE9E4bfU+ZrNmvUqVcICao1KlL6CyYHf7Ub+E9vvVVKmGJOIQEgEsTIeC1n8z51ePc/9lVKlOgIM+X1qLxDIcs5h42+lSpRALB+YdR9RQ4/zHqfqalSnfkFFXrUB+lXUpUF1alE3L1KlZqUKbxI8Sv+x+tSpU0FUSLjrUqUgpSiwm1qqpUpUCRr0oalSkBYXzDqPrVLuepq6lAMI/8AWDrmUH7JpSaupVQCxjbp9zUqVKVD/9k="/>
          <p:cNvSpPr>
            <a:spLocks noChangeAspect="1" noChangeArrowheads="1"/>
          </p:cNvSpPr>
          <p:nvPr/>
        </p:nvSpPr>
        <p:spPr bwMode="auto">
          <a:xfrm>
            <a:off x="82550" y="-920750"/>
            <a:ext cx="2476500" cy="1847850"/>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2054" name="AutoShape 6" descr="data:image/jpg;base64,/9j/4AAQSkZJRgABAQAAAQABAAD/2wCEAAkGBhQSERMUExQWFRUWFxcWFxcYGBgYFxsYGBgaGhoYHBgYHCYeHBkkGhgcHy8gIycpLCwsFR4xNTAqNSYrLCkBCQoKDgwOFw8PFykcHBwpKSwpLCkpKSkpKSksKSkpKSwpKSkpLCkpKSksLCkpKSkpLCkpLCwpKSwpKSwpKSkpKf/AABEIAMIBBAMBIgACEQEDEQH/xAAcAAACAwEBAQEAAAAAAAAAAAACAwABBAUGBwj/xAA3EAABAwIEBAQEBwACAgMAAAABAhEhADEDEkFRBGFxgSKRofAFMrHBBhNCUtHh8RRyByOCksL/xAAZAQADAQEBAAAAAAAAAAAAAAAAAQIDBAX/xAAgEQEBAQEAAgIDAQEAAAAAAAAAARECAyExQQQSURMi/9oADAMBAAIRAxEAPwD4qolRLBhJYOwGtyS3erUuDlzBPV782A09OVCpgSAxG9u9RZGgIDw5f7XroSmAkFQCjlBMliW5sJbpR4rsl4jwwwIch+cjnrtQYV+ejs3d6ZxPDKQQkkHwpVBJbMkKbqHnmDSC0cQpJC2YzJF9De9561WAspUMrEkMIe8MxDPpQ4iDMuzSHZtL6SK04eI6U4a/CxAzFMoS5KrMoybF+TUwzYwNiz6hmIIhjHL3NFhuqQIAlhpZ9Z57ml4iQGYv2ZuXX+a0IORmUzi7lpcZvDIiGn1oBGJiPoNrT3586atPiAUGywpgAWBLvHzaOaNGIhROdMkRkZM+EBwQzMDYAuXeqTwjhTElSXcMGCRBLv6NrQALCQQZ5hWph6icyMySP+1iPOQ8wdKYlSsySg+IuGAs4YiTqCfOhxFZsocOzqUVEgmS82hk9qWGNwVEJgFZKVKkgTByhiZFhcRekqRD2L77Ce786YokYd1ZQs5RGWRKrwqE6aXhqrDUlgVZizw7AxDFixs/Ic6AHAWR+kNDkgkas/f6VWMS4VOjK8X6QIBJ0jo1UpRbKZZmkMOnKlbVNhn4+OpSUhTsHybM/i6kql3u9F+aQgJnIpjBIBUkmVA3IClJ0v5paJLgc9S+h6aU1K8gQoZXY2k3PzAuOg2Y0SErh+FK82VzlGa2jgX0v3MXNWnCJLciZIFg9z0tTuGQg5itSiwcMLmHBKmaHmbVMTAVnAUyVEhwSAzsz6JE66Vvxz61Nqzi5ksVkAMAgOdCXGkK0P7i1qVgLBSoFvCMyS5BBcAgNcmL2Z6acNllKQFqIIICXaHJTNwxY7VlLOpioJLt0/S7dqju56OErZyxfnQ0wotvfk0N01qnYMwnVpjY1z1QhhsrKSwBLkeIcyGLGlUwnQgQG+79f6q0KLukEaR0mfd6MAEpu5aPPl72osVA/SSQwckNJEi51edWsKvifnVATJgOQJsCqW61FYviBEwPmA2kNtp/FIFpD86IgpguHAi2jg+ReqK4ajRjkAsfmDERIi9OQC/M8I8WqiEhwxYeKzMbM/6TbWKSlS2CiEk/MqT1IS/lNKLdKtTB2mmB4isrZVkgh4JjkedSgAHLvH3q6e0DxMNjcSAXAOodmI7bUJwy7NbafpR4WBmF/ESAkNBd38RgNHnU/NOXJo783AatsSWFd/t09609XEkSPDuA7Xdi+kCLWocAzAeFbapMkmIoQzGS7jo0u5fp5+bwHlAOEVEkKdAAllJZTmdikevZSVskgFWZUFiwyvbm5Yz+0UXEYWXLN05gMzsCSwOxaW5jeocUx8sBhlAEtcw5IeelGAv5lWAewBYeZqkGZDjXTyJsedGtCoMzbnLONxDPUzfNmnToQ2/IUwolJNiA5bUgHeJjpV4iiPC8FiQ4Z2gx1PMOaMrB1I8I0BciB0jrbymDxRSzSB+k/KdwRqJPnpSCyQQSRIEsxcuHIAYAN19aPGIAy5cpZOZyk6A6BwXJh9QDaq4vCYulKghQzIKgQcuZngszgh+VIbqDqT/G9GBCUwzyJcBnc27NO71ZwfAFGxJDS+vJtKtKbkNDBmuJnb/aiWcdjvPSNfZpYBYOCT8rEsSQcsAMXn/b0si+XxBjeCLOWBjlRYySkqBDKBILQ2hHR6HDw4JP/wAevlYVNgWtJjZo8LQ58w+vbSixrqSGbM7BymHa8mDrV5WCXsbs7sDMGNyBzrRw+KqGJISXDkgvLMQYM796vnnStXw+CoKykF3chiZGjVeLgyMxYXB7W01Ddq0/leHw3gkGW3L2y2uNdax/EOOViHxKJby7Cw7bVvfUTPbJiGB4b6/xQqxDAloYGbfZyaLExbwwLtA6X7VWGWIYuXIsCG3m9zcBorj6utInE4RSRmGUkORGpOg+W1j/ABS0ltjqQRtp35U/Hw1K8ZKlAmVKclxZydWbXWl5QxnQHqfPrU4YFiaLDwVEpAkqIygMSS7CN33q1gDf39aJKC6ShwoECD4szkhpfS4owAWoEOABbWbSdmJqYiXUcoiW7B/Sm4mUqzONFEEKkkykS56uKBOCSCwDJnYs/OS3oHNEmheTMQ/hzFhs0DWW58qXjJZSg4UxIcWM3D+dOIWlKSzAWLAfNzubdqBeGwjKXALuCRy5XkcqdICEkDNo7aGSNulD2qst60YS8yyGHigBoDkSASGLbmpNmJq6LFw2LOD0L9nq6A18IQGl8rqylw5AsCJvzFqFSgVKOI5JnwlNyCRM6t2ek5CPNot50SGY76fxXViTkY4w8QKw3ASp0Es5D/qEh22oBhHOyQ5BMWEOf1SzDWhWoWa3m8PbpY7mpnuTdvZttT/UOgjDQRiBWXDYCCElRWZypbKycwuPlBY5orFxKApRKSVw5OVuUgEjabTQKQ13GoHIz9C9Mj9DiPEDoGDl9XmG5TRhCTw5Lpk5Q5IUClt7sGc63OlZ+0f7rTsVANrAB5uqzh5ZzTPyUgjMpwUk+Fy0eEF4uz7ZtxSBRkGGsBlDJLXJ5yPOl/kyoFgQ8GLaTrypgSxUxIAl2I/62dnjlQu4Jjz+3vWmBYyAGY/pBu8tIiLyOV5q86SVEhQDQHB8USSQ7SfMVa8MNZlB8w7u8m4kMwgDnUQHJ3ZgDmJJgaDXypAvCxGdrlJGureunQmiCgAwAJuT4v8A6kWI1tfWt6PgyjhLxSUoy5gEqI8WUhKgn9xBNq560GHebNMWjypYNAliJYf1vT1YKcwZRLl3IGusE+RqcOgAFRUBbKCCSS5kARBDOr91jWjhEoIxCcyUlJKQki+YMDmkjpNEm0yVYbsBpvPq3y3IFdDC4di5UQp7N4irc6Me96HgHCvzPlMkFMMWLN0+9bGKWVmckFy+hDEeRIrbnlnay42KwUTJOrObvFm6cq4mMqY0rocXxJcEFQIYpLbC887NtWT8gqyykBodSR+pi+ty86Tas/L1vqK5mB4fGyhSSHCrgkpljlMbE5u1Xh4Q1KROrnUBvC/MvqxbSm/8c5gFtYQli1oISYLCdXrTh8IyVKtLJkb6g3jrasMXpaOFOKpwlwACsJASEph2lm5vc1nxSPEwZMDnBg3Yq3rbj8EMuYHwiCXdiXIFhoA7b1lKyHAMKvAJbrdujVWFpJVJlTfLzYEQX5UOAcqgWN4IOUxqDoaNOHdyJ3DmPo9bsDgXEO0EnLIMhvXk8UfqNJ4MBJSSlBOYLOYFmAhLgvLyBsJuKViYhSSxvB3Y6dq24oYd7vEB2ff+a5uLjX2Jn/ar4gAhafE4JezFmPSXFQklQJLEmD0jSzUFutMw0yL8mvmIj1ascUZicOvMVYmYOXKlAySAq5uogvJlxvScJRScydIdt3Au80WdyAslnc3JlnPWO9Nwx4FkEXSDIBIOmV5kA20vuYC+K4tS1Oq7beye9VTjgByygQCwKlAEgWifQ1KZEpTR4yybx0s23SiwVsRZouCUuzOR5mgJrqSYtQCgzqSIDtO8WEkltH1qjhFklxLhnAIaJ671a03y9dLRtz51aeFOQrKVZXYKynJmOmaAC0tNqAD8kskicxIYX8uenSm4RykKlxKQUg9CXgh6rCxcyw8bZWE6ba60/iUB1BNkjwlgCUuzqZ/FbXzoBH5RYnRLPIl/rahWofpcOC45E2e5iabiKzMWSlyflSzW6BmkAb0LEhhIJJMWIF39e1AXhpYAqfKpwFM4cNbpD8jzoFpkM5J5QZ03f6vVAuAPT3y16U1OdJHzJIgGQ0OZ0u/fnSoFwmKAokgEsWBTGYpItyJcHkKQpJyhXO7y/R32mjSgDKVEMXgHxQReDlJ0ilIks7TJktziakLw0k2DgOTMcv6osTE8AEOFKLgXcBjmv2/mpwwuyspynuIjm+zf01GY+IEOn5lWuq8mbgQB50qGYItH91sGDZj2mAND13p+HxIyzJCVIgAAbM0qBDXD9a1cAgeMywPhIeWJuI5TyrTiFbhv5QDBnAbNpfT0oePXOVwAz38I1PWQX5044jAFjZzLPcbdd65+PjpnwuTBcOPlIJEguIIG57Vp3ciJ7c/i15iCNR8osBpre5PWmYXAlamSXEM955dYijwcBxuzPbW3M11OG4MvItBDbdByrmrVl4ThwnxGS7m7M0yC7z6U7GwiCYy6NsCXbnFdL8pmF7QzToPe9Zzhkgpks6okAw5YRYM/KpJg4hKoBs9if2xIfm3nSFYYaEh/FNjLR2Y+ddNeGPCQAOlzs8mY6vRYfC7SS4eDBt0N5oDDgfDvEdW6RqTBNNx8fJ9Xv/vetXF4wQ7Swj++9cjGJJLyLlrsNn6ttVEyYvES5tybuG2rKFzatOQZQp3ZXy2OmvP071nUh1FtTA6nnU32oZxsrpEpIYZgCQ5Bi+UuLj+qr8oFjmJLEqBFi5sSZidKikRl/U8SG2/jWhwcJyzOZFwJ3fZ/TapwzEHMSoBJYfKzPDOEhnOvZzVIQCpjF7MRawbR6nCllRfQ3Y7sAXZjRAlJgM5MEAmNwRzPnyoAOJYqOUEDQO7cnF+tSrUoQz2l2vUpgWIp7JAA2c3YSSeXqaAKIgGPR2q83v609GIDZOZTFIBZmIIB0kBm510JLwsITmJTDjwu5IgXDA71FK0CiU3GaAY2c9KiEiCWYltWECYmHdqicJyAG823MvSCLSQQSGJAUIa9jazTW0KBBLFQACSok+EWSLvoQxcFhWZGMUqLMXGWQFBuTvZgx5daZjYKkglcFYCwzMxJLsmB0hnpheNw6E5GWXLkulgGs0knaRVIGYp0cMrdpewtlEkDSk5zd5ZtBFvOmI4gS6XJBDgszhhADRPVzQILGTlJSFJUAWBDkKDw7tA5ilBDkXI1AFvtpWnDUUBKkmFOkgFOcEM+6gLXZ/ELUOLiOstJUXIUwBJ/V4WAn60gzDCNy8m+mjz0O1XxOGAspScwDJd3BNnTA8Oz6VTgactexjnNFw6hYxubtIkBxLQ03pA7H+HLwmzBipCVpBDug/qcO3XZ6z4aCSEi9oE66960cbiHRalCwJLEgpDggFgxuA96LgUjITcv+2zWZXMk+Qonug/DwTCQDJCXBYMRIIa5JGv6T1rrYPCZWDsQQQIDtrmMAbFiDWf4ZwsFRuNzYWZjMHQA61oXCQLqVDC9/UmunjnJtZdVg4/iSVKZpn1Bh7GOumrUnh0szKZUgmQACADIJcSXDac2oky5GUkEwQ5gFyxBGvpatvB8M4azX5tY9XJrDu7Vz0nD8B8sRJBHU35v6Cuvg8MEgku5EM3mYrbwHAFMl3AYas1hVrTaHnS8xpHpWeFrm8QnYMQGLkFy9wDyjWx3pP8AxlXdrg6QQ/UhvrzFbl8ORBbX3GsNT0YDvbV9HaWuzRbkKKGDD4FmVEgmNJIaTSuMxwgQeQjZq2cVjABkhTy8Fjc32AA03rhY63e3dvvSOEcVLlxOgmfqBPvTLjqKsqUywYfpkkEiSR82160rwyQH8ILBJKWBZtQJLGTzpC1FyWSkiGFoEwXfrvS+VMicFiyi4gsC9/R9Jq8NAbMQ7AmXZ+rMR8sRerWrVmbLLPvOx73brS1uHEdmI99KASpLlywYCJD22G0/3V4WMzvmmCymdLQkwdQD2o8RIzCQcwcmwBItA0O1BiLckAqyu5e55loe/nSNWCE5hmzZXGZgHbVnh6fwy3WCp1gCxJsNHpSAHDyAXLO5tD79qckMXSRrdvoeu2hoAlILnxJuf9qVu+G8MgodSMRRe6UhQZhqalPA5CcRspADjVvY1FUaLGzEudhq9gNejUARD6T9te9bkJD5SWcb7c/tNEtIDMpwoWdlDqOshn86rDUHfLAvrf6Hzqs4KnMXLgC8kRAu3QdKQPzskpY5pKjya1ngkgl2IoEtLw8w1u+rUGG4Ljr2fXuKbxCpEhR/c5a1vEBa0RFAWMIECd3iAAIkanpoLvQnC3joz2LbUzDxTISWzMFaPyJDeHMxbkNqEhQWcwYguXFuxigl4WE7M7kwAH97dqMpe4IN2ZxfUcvvV8GlSzkCSs5SEh7G8T1La96rExySrMpRUYJd3MOCSfubC+gYsZaMoSnMQCp3YEz4VAN4CQwIc26UpSswdQiwCYyyPEzWJJ7k0SRnADTAgOp5YM8uepqkqCVAkOQmzJ+ZmkKT5v51IFlClgEslmdiQzn5EmWawLVqwuEcBAupnHPrU+F4GdQsGhOZRCT4i3iLAM7PA6Sa6fBYABJPift9t/NtK28fOo66aDCAHDJAA83a25JeudxuKcQktuWAYauQAIFdDHwyQA0Nm2gsLneg4fgStV51L6WmHM3vcRWnkuTIif1m4HhyCMjjws4JB8QZXY25ivV/CvgmpDCDPS++/nRfAfgb8+0dfdmr0+Lgt4R3O5/2uPrqSqtcTGw9BArJi4UGbwd9xq7fxXWx8MhwBHalJ4ZkyNXu3p60Sk5eHgklzIMTz8zoPKsnFcY0C2taPiXElogPb+j1E1xsZbDrIjrNvb0zjLxOJPm1IIJYE7nRn5tLQKaUOC23v3zoMTAYakW7xE3HSkuMysAgEwUgtmDsTLMaBWAlRAEmGDMJEiCdY6A9K0KA+XS8DUsD/VZcZBcveHDN57WpGRjJScrXgENzPbbzpB4YubbmRaP5FblYYCQ7F3LOYaNRt1rNiqGYN49LER9edAKxAEqdJBIeWSUWaAzb35UnFSNmgav57dOlGUtcF5fYBgxjr9KQrE93otM1KkhTs4ux5aXgE631o04qCoGUPdpDl9CbO2u9YyqmpQ82+5fT+nrPTxDxHJJ6gH61KDKfZFSgxPGrP2f+aLM3Pt9H1q0Eanszjv22qjiuGiHI6m89tdutdKB5PD+oQSZhRBhugPO1KILA6W8gNOhowiHB0LjUN/8AmfrR4ODnKUpuSzlgkZiACVGwc3MUgiAUguCMwDFyIPoQee1UWIZpGr3B0ksP7oUzFhMaQKJGHcKLBjpcs4Hf70wLKUs+oeTBBEHTeqzkCDcNBuCxY79KJ0kEkqKoYxG768hs1WpEzOsx26xpvQSg6QlQi7Gbg77jlyoUz3g01GECnMRAIBbV35xAuzRV8OwxEsCoEjw/qmGHPYtfSgzeBAdSmQyfEy1GxhhIdQJ6x1pWIBmkMDoC4jQMzB/Ib0slvbH3FbfhWHnxCcoZyr0JaXok2la38NgEnKS5UcymA+aSRYM3KK7K+H8WUC7AdNLE+V6VwfDkAq1MCNG57zXQwuDZwxcuA9w7Agx1HWuuf8xjfbnjgSSdZYHS+h9616T4H8EzrSogEQZdun+Vq+EfAs5DjyDDy5V7ThuBGEkAVwebz56hsCODyCL0nGw7ze/eujiprFxSwK5JdNgxkhLk7cq4fxDingQNq1cZxbkuY5X151xuMxSWLC2gb2a6eYGHiVHn4oh5sW97Vz/yySQA5nXkX98q6K0MXbpOvUTSlKKcrQUsXl3LF+zDTe8VVUxHDYX9/wCfUUOLiAiwU4Iu7Eahi4FjPOn46SSQ7m+bcSZh31mk4qgIB3D3iZDzvQZKYY6gu7DSR361mzwwD2NntytR4/FiIEP1nfSL/wA1gXxRlgeu2/JqVVAYmMAZfr260hRBzFt2YgNtpby3peKol93nczQZyzhRhtZ5MOX8VOngRiBjDksxdm3jVxUwmdyHA9hydLaUtIHv7VCCol7gamYhp8m5VFphXcvFMwsVmcEgF7trpt5G1LSWNUTUaZpwyZSFKG7Ez/NSlpxSLVdLaBFVh9vb01AEwIYs7xECW+80hJq8/wBX9munUmfm3ZpDGH1eHtbTbnRpHhE73dgLjuS+n9Vi8WVtmZwlKBAEJ6a8y7vQ/mdLNb161ZCBcW1vzOn9U1WAQBmBS8pcHxByCxtcN2pOJik3bTeALAcm+lOAzA6ByZMbkDn05U4EUhixBTuCJFPws2ogpLaDKMwJBcMAZaxImgKD4SxKpLkiQGZgZt56UpLONJ1fKNrOfrTBqgGhQLg2cFxZ33vDs9J/OA0mXN72jQimIfQj9obLLgk82ILHTSlqdSSYGVg1ruY31uaWgYxxlICQFfuc2ZiGtLlzXovgfBgogB1XVNg88gxs2lcDC4bMUJCipRIADQAwNzq6iP8A46vXvPhnAwEiDYbaa3v9K28cz3WfVaOC4bMQ48IDBuWv+869J8O+DKWQTJPoGrZ8G+AMACNnr1nC8GECuP8AI/Jz1yhm4H4cMNMUWPWrENcv4hxOUc64ZvVNk43iQmXmvP8AGcW5L0fxHHJvc6WrmqH7m/meeldvHGQ2biCVdA7VnxT0eZ05NtT8U3Z2t51hxSBf2d61MOJP8/5SFMG3hvqNHNBxHF6Ahg86e59a5nFccoyIho5N6zQo7ieLsASGLgvA6N7iubxHxAkFL7mYJYakn0fXWlYnG3nRoDgkWfRq52NjiZJvDAdGn0pKkaF8ecxO8tDPcFmsCAW1asxx8ph5DGbg3Hh3DPSgta3YFX6iw2F42D0LOkqJTJ1PiO5H3qLTi145JJvc7mZk3MnWhQosQLGT2/qhzkEly5dy9wb9QaZ4SS5dkhmDB4uPNz3rK1QMNQAs5kSIYhgRzv6Us0xFzcAgwO5AnnQolgBLwdelILxMRxpEAgAHvr50Cm0dudHlmSw11OjxHrUHiubCH5Alp9zUgMdOg/upTcHhgoOcRCeSsz+iTUoBSVkVT1DVCttI3DxCHbUEHvFHhrIYjcSwNjH0typaST0H3NNxfm1sNhpFq159koKAa5MuLD0mmYSg19R4WgsbZngXoBGxd9n/AK6004bBwHcXktoXLASdOlXCRaA7hmIBZ52br9moQu1oLzbo2ooUiC5I5UzEUWD7QzWeH8oHOmFLIluTEhusOQH720q04VoZwALF3LPy8qHCwiosJOzt6mKdgcKVlIEklmlwHi8eW9Ad78OfCjmBIlkkOP3DQHka+tfhn8NgALULWfeuf+A/wjlSlStgTzNfQkYIFq5vyfyP1n6csfkrh+HCRTVGiUKycXxQTXne6ZPHcUEivL8bxrk6mtnG4xUb1y8YsDYV2ePjAxY2puax8QuZMby3vSq4/wCJAWbtXC4/4iVDUNp3/r0rqh41cT8SA1bXcvXJ4zi5cvvL6nnWXH4wE33+lo7DvXMxuKfXTWPX6daapG7iePhrDV5kkF+UajbnXMx+IdtrAsydATbZn1pC8XxFMT4XJcCQ5BEM7zMGs6rk6SzSH2cm3OlbijOI4gKu7vNrfWzetJKXdX6Qprh5dvQelHi45K8ymOadxI5ksW5uIoVjMbNBIckkJAcB+nKs70rEAIzDxCPELTN+U0kpolBnEXaCD66imZ41NwCWaWcMRF786i01cTgkHloygoeY+nOhVjPcklgH5MzeQA7UeIt1N+kOAzqADkw5chzS9NW6a+xUheHjKSIJAJD9rUsNPpUbbTUfWmJSCk6FIJ1LyNhDSXNLQEpYh9gb6M9xyqnER/dWCxduxmhBpASkTALaa+tShCjvUoCyaiS01RSXarKobatQYGyuXJcS9hIZmvtOlHhgPrl6yw5sz9qSgOQLc9OtGkt73HOtefhNPTBEsCDNyAXcEBtY9apOOoBSQXCgAezEdxbud6Uk++VMx0gKi2+/9/d6uEEOS1zAGvYUf5TQpxAI1ulxr0oStLEMXeC+mzbu0vpV5wAAUubu+hAax0nzo0IlE3DaO/PSvcf+MPwv/wAnHKlJ8GHJJ30Hn9K8fwHCKWQAD4jlBAuSwb19a/SX4O/Dg4LhUYbDOfEst+o6drVHm8n+fG/d+EdX6dfhuHCEhKbCmE1Cqk42M1eT81IeIx2FcXi8RzTOP+IBNzXlPivx5ww98q6fF47Q1/EPiKUDnXnOP+KEuAWHka5nHfFAXLy8T739K5HHcYrIFHU6kTsRqRebc67ueMVI18XxgY71x+J4qFMXERrNj2J9azL4mHu1xpo3NpIrLiY2x0E2Nhrs7jsLVSpF4+LKSktaWsX9aTjmT4szm+8meW7Uta+lhGu/f+6Upe2/+WpGblIZ9Ze5ABuJpSVMNQCGqlYkzQhJIJYsL7DSaztVBqQCIfcu3u9R/DYEFpeYOm1wKWHa7RF5osEXsXiSzPY+nrWVpqwxIkB4c2mH9aEQZmrUovPrRFTuQGDAFnad9npaCqJ7v7NX+aWmbX5WoBUgSBUKrjnf37iqerQBq/I+70ANNOD8rEHNpZjsX63tSqJK4POgGYeCkiVhJ2IUfok1VUcQG4+1qlMAT9KM4nhaHd3abb7cqXRpw3aRPp1q4FhcAMIJmX0joG9TTFEZRE3J+wlm7XpakMSDcFvKrKyQHJYQBpJftvWvKVg/x9qg/wBq84LA2h9TzOj9KJGGDmuWBItuBIfnpvVkJfhTlLXBhi8fuHW1Vh4UTqzSxZyI0M/Sllfhbm4m28dh5V0PhPwpWLioQkOVEMBqSWA6vHaq5m3BX0X/AMQ/hb8zF/PWxRgE5bziFmvDADN3FfZSa5n4a+Bp4ThsPBSzpDqO6zKj9hyArdxGMEhzXmefyf6d+vj6ZJjYrBzXnPi3xsCEnvXM/EX4vSlwC99a+ffF/wATKV761v4fx789B3finx4TM15bjfi5Ly0dK5uNxai762d+thuKw42MfD4uRsAz6kfQjXWuyTPhWNGN8Sm5n11ta9Zf+apxlu4bUnb10rOlTFwSCJhxL2cW60vO5LMNdAN7n3blRVjXiOXs8hps7C9npZx+XXm5ftTQlP5ZUxFk7gneQ+hedRpSVOwDakd9qk2rgMAY2MlK8VOCGb8xb5U5U+EFp0A7isrMo5vE4cMQzmRb6U3Dw2fMcoYiJL6Ah3Ei+jCs6w0EMR286igChNNQBpaIJuzPIZv770CwCYs8B3IHo9WrCkACfIl5Ho3nWdUpxEvBdxA2ae9AVVAataGeQent2qAJawQN9baWtyvQAaVZRD+32qgBUhAHow6tLDpAoCGqPQFVYD1VWKAqjIDXc7bfzQ2d6JC5DyBYGRu1xD/WgKCCbCpTPynZjGgKh/NSngJqVKlUBqZ4tH0n1pi0skXm+3LS9/PrSRTcFGYt5WAfmTbrWvKVMNJtRLLl4E2Dx51SR/HfSjXhspiWYsdRB9RWhFZq+p/+EvhacTGxMYt/6QMsD5lEso7tM9Nq+XZpczfl9OdaOD+I4mCScLEUh75VEdopXbLP6Vmv078X/EmDw48Sxm0SC58q+bfib8fnEcJgaaPXzPG+LYiw5UVF3M9dOxL86QeLVqS/WN6jx+Hnj39l+rtcd8UKjImTXMxeKUuwLCS2g/cf5rOVli7kuI+vIeVJTjEWjvW2nhx4ghxcH2DyqnBIckA6s/3mlCixFGwJKRA+7bCSW50tNEYzEEgERG4BtE6XE86DNoQ2+4nnRgOUhyQ06NqQHilm1u/W30paakhxzcMGvRYbFQcgc2ew9elQKLFtmdtOdCsBtX9GqKBcS7ly7ySLUCnYa/ztVEGrVEHTb+fvUU0LpguCNJBeqxMUqLm/lo1UVveagHT61FNZ1a3TrVCYbfSfcUJokps9t6kJAfXYiPtRYRGs9272NAoNUBpASgS5L7v1Nyaoi38a60NQigLIqJU1VTsPDSQbhuhDfW7WoBawHguNyG9KhT5aUJo03DXtQFjCOgPapUWupVAupUqVYWKZUqVfKa2Ef+lP/fE9E4bfU+ZrNmvUqVcICao1KlL6CyYHf7Ub+E9vvVVKmGJOIQEgEsTIeC1n8z51ePc/9lVKlOgIM+X1qLxDIcs5h42+lSpRALB+YdR9RQ4/zHqfqalSnfkFFXrUB+lXUpUF1alE3L1KlZqUKbxI8Sv+x+tSpU0FUSLjrUqUgpSiwm1qqpUpUCRr0oalSkBYXzDqPrVLuepq6lAMI/8AWDrmUH7JpSaupVQCxjbp9zUqVKVD/9k="/>
          <p:cNvSpPr>
            <a:spLocks noChangeAspect="1" noChangeArrowheads="1"/>
          </p:cNvSpPr>
          <p:nvPr/>
        </p:nvSpPr>
        <p:spPr bwMode="auto">
          <a:xfrm>
            <a:off x="82550" y="-920750"/>
            <a:ext cx="2476500" cy="1847850"/>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2056" name="AutoShape 8" descr="data:image/jpg;base64,/9j/4AAQSkZJRgABAQAAAQABAAD/2wCEAAkGBhQSERMUExQWFRUWFxcWFxcYGBgYFxsYGBgaGhoYHBgYHCYeHBkkGhgcHy8gIycpLCwsFR4xNTAqNSYrLCkBCQoKDgwOFw8PFykcHBwpKSwpLCkpKSkpKSksKSkpKSwpKSkpLCkpKSksLCkpKSkpLCkpLCwpKSwpKSwpKSkpKf/AABEIAMIBBAMBIgACEQEDEQH/xAAcAAACAwEBAQEAAAAAAAAAAAACAwABBAUGBwj/xAA3EAABAwIEBAQEBwACAgMAAAABAhEhADEDEkFRBGFxgSKRofAFMrHBBhNCUtHh8RRyByOCksL/xAAZAQADAQEBAAAAAAAAAAAAAAAAAQIDBAX/xAAgEQEBAQEAAgIDAQEAAAAAAAAAARECAyExQQQSURMi/9oADAMBAAIRAxEAPwD4qolRLBhJYOwGtyS3erUuDlzBPV782A09OVCpgSAxG9u9RZGgIDw5f7XroSmAkFQCjlBMliW5sJbpR4rsl4jwwwIch+cjnrtQYV+ejs3d6ZxPDKQQkkHwpVBJbMkKbqHnmDSC0cQpJC2YzJF9De9561WAspUMrEkMIe8MxDPpQ4iDMuzSHZtL6SK04eI6U4a/CxAzFMoS5KrMoybF+TUwzYwNiz6hmIIhjHL3NFhuqQIAlhpZ9Z57ml4iQGYv2ZuXX+a0IORmUzi7lpcZvDIiGn1oBGJiPoNrT3586atPiAUGywpgAWBLvHzaOaNGIhROdMkRkZM+EBwQzMDYAuXeqTwjhTElSXcMGCRBLv6NrQALCQQZ5hWph6icyMySP+1iPOQ8wdKYlSsySg+IuGAs4YiTqCfOhxFZsocOzqUVEgmS82hk9qWGNwVEJgFZKVKkgTByhiZFhcRekqRD2L77Ce786YokYd1ZQs5RGWRKrwqE6aXhqrDUlgVZizw7AxDFixs/Ic6AHAWR+kNDkgkas/f6VWMS4VOjK8X6QIBJ0jo1UpRbKZZmkMOnKlbVNhn4+OpSUhTsHybM/i6kql3u9F+aQgJnIpjBIBUkmVA3IClJ0v5paJLgc9S+h6aU1K8gQoZXY2k3PzAuOg2Y0SErh+FK82VzlGa2jgX0v3MXNWnCJLciZIFg9z0tTuGQg5itSiwcMLmHBKmaHmbVMTAVnAUyVEhwSAzsz6JE66Vvxz61Nqzi5ksVkAMAgOdCXGkK0P7i1qVgLBSoFvCMyS5BBcAgNcmL2Z6acNllKQFqIIICXaHJTNwxY7VlLOpioJLt0/S7dqju56OErZyxfnQ0wotvfk0N01qnYMwnVpjY1z1QhhsrKSwBLkeIcyGLGlUwnQgQG+79f6q0KLukEaR0mfd6MAEpu5aPPl72osVA/SSQwckNJEi51edWsKvifnVATJgOQJsCqW61FYviBEwPmA2kNtp/FIFpD86IgpguHAi2jg+ReqK4ajRjkAsfmDERIi9OQC/M8I8WqiEhwxYeKzMbM/6TbWKSlS2CiEk/MqT1IS/lNKLdKtTB2mmB4isrZVkgh4JjkedSgAHLvH3q6e0DxMNjcSAXAOodmI7bUJwy7NbafpR4WBmF/ESAkNBd38RgNHnU/NOXJo783AatsSWFd/t09609XEkSPDuA7Xdi+kCLWocAzAeFbapMkmIoQzGS7jo0u5fp5+bwHlAOEVEkKdAAllJZTmdikevZSVskgFWZUFiwyvbm5Yz+0UXEYWXLN05gMzsCSwOxaW5jeocUx8sBhlAEtcw5IeelGAv5lWAewBYeZqkGZDjXTyJsedGtCoMzbnLONxDPUzfNmnToQ2/IUwolJNiA5bUgHeJjpV4iiPC8FiQ4Z2gx1PMOaMrB1I8I0BciB0jrbymDxRSzSB+k/KdwRqJPnpSCyQQSRIEsxcuHIAYAN19aPGIAy5cpZOZyk6A6BwXJh9QDaq4vCYulKghQzIKgQcuZngszgh+VIbqDqT/G9GBCUwzyJcBnc27NO71ZwfAFGxJDS+vJtKtKbkNDBmuJnb/aiWcdjvPSNfZpYBYOCT8rEsSQcsAMXn/b0si+XxBjeCLOWBjlRYySkqBDKBILQ2hHR6HDw4JP/wAevlYVNgWtJjZo8LQ58w+vbSixrqSGbM7BymHa8mDrV5WCXsbs7sDMGNyBzrRw+KqGJISXDkgvLMQYM796vnnStXw+CoKykF3chiZGjVeLgyMxYXB7W01Ddq0/leHw3gkGW3L2y2uNdax/EOOViHxKJby7Cw7bVvfUTPbJiGB4b6/xQqxDAloYGbfZyaLExbwwLtA6X7VWGWIYuXIsCG3m9zcBorj6utInE4RSRmGUkORGpOg+W1j/ABS0ltjqQRtp35U/Hw1K8ZKlAmVKclxZydWbXWl5QxnQHqfPrU4YFiaLDwVEpAkqIygMSS7CN33q1gDf39aJKC6ShwoECD4szkhpfS4owAWoEOABbWbSdmJqYiXUcoiW7B/Sm4mUqzONFEEKkkykS56uKBOCSCwDJnYs/OS3oHNEmheTMQ/hzFhs0DWW58qXjJZSg4UxIcWM3D+dOIWlKSzAWLAfNzubdqBeGwjKXALuCRy5XkcqdICEkDNo7aGSNulD2qst60YS8yyGHigBoDkSASGLbmpNmJq6LFw2LOD0L9nq6A18IQGl8rqylw5AsCJvzFqFSgVKOI5JnwlNyCRM6t2ek5CPNot50SGY76fxXViTkY4w8QKw3ASp0Es5D/qEh22oBhHOyQ5BMWEOf1SzDWhWoWa3m8PbpY7mpnuTdvZttT/UOgjDQRiBWXDYCCElRWZypbKycwuPlBY5orFxKApRKSVw5OVuUgEjabTQKQ13GoHIz9C9Mj9DiPEDoGDl9XmG5TRhCTw5Lpk5Q5IUClt7sGc63OlZ+0f7rTsVANrAB5uqzh5ZzTPyUgjMpwUk+Fy0eEF4uz7ZtxSBRkGGsBlDJLXJ5yPOl/kyoFgQ8GLaTrypgSxUxIAl2I/62dnjlQu4Jjz+3vWmBYyAGY/pBu8tIiLyOV5q86SVEhQDQHB8USSQ7SfMVa8MNZlB8w7u8m4kMwgDnUQHJ3ZgDmJJgaDXypAvCxGdrlJGureunQmiCgAwAJuT4v8A6kWI1tfWt6PgyjhLxSUoy5gEqI8WUhKgn9xBNq560GHebNMWjypYNAliJYf1vT1YKcwZRLl3IGusE+RqcOgAFRUBbKCCSS5kARBDOr91jWjhEoIxCcyUlJKQki+YMDmkjpNEm0yVYbsBpvPq3y3IFdDC4di5UQp7N4irc6Me96HgHCvzPlMkFMMWLN0+9bGKWVmckFy+hDEeRIrbnlnay42KwUTJOrObvFm6cq4mMqY0rocXxJcEFQIYpLbC887NtWT8gqyykBodSR+pi+ty86Tas/L1vqK5mB4fGyhSSHCrgkpljlMbE5u1Xh4Q1KROrnUBvC/MvqxbSm/8c5gFtYQli1oISYLCdXrTh8IyVKtLJkb6g3jrasMXpaOFOKpwlwACsJASEph2lm5vc1nxSPEwZMDnBg3Yq3rbj8EMuYHwiCXdiXIFhoA7b1lKyHAMKvAJbrdujVWFpJVJlTfLzYEQX5UOAcqgWN4IOUxqDoaNOHdyJ3DmPo9bsDgXEO0EnLIMhvXk8UfqNJ4MBJSSlBOYLOYFmAhLgvLyBsJuKViYhSSxvB3Y6dq24oYd7vEB2ff+a5uLjX2Jn/ar4gAhafE4JezFmPSXFQklQJLEmD0jSzUFutMw0yL8mvmIj1ascUZicOvMVYmYOXKlAySAq5uogvJlxvScJRScydIdt3Au80WdyAslnc3JlnPWO9Nwx4FkEXSDIBIOmV5kA20vuYC+K4tS1Oq7beye9VTjgByygQCwKlAEgWifQ1KZEpTR4yybx0s23SiwVsRZouCUuzOR5mgJrqSYtQCgzqSIDtO8WEkltH1qjhFklxLhnAIaJ671a03y9dLRtz51aeFOQrKVZXYKynJmOmaAC0tNqAD8kskicxIYX8uenSm4RykKlxKQUg9CXgh6rCxcyw8bZWE6ba60/iUB1BNkjwlgCUuzqZ/FbXzoBH5RYnRLPIl/rahWofpcOC45E2e5iabiKzMWSlyflSzW6BmkAb0LEhhIJJMWIF39e1AXhpYAqfKpwFM4cNbpD8jzoFpkM5J5QZ03f6vVAuAPT3y16U1OdJHzJIgGQ0OZ0u/fnSoFwmKAokgEsWBTGYpItyJcHkKQpJyhXO7y/R32mjSgDKVEMXgHxQReDlJ0ilIks7TJktziakLw0k2DgOTMcv6osTE8AEOFKLgXcBjmv2/mpwwuyspynuIjm+zf01GY+IEOn5lWuq8mbgQB50qGYItH91sGDZj2mAND13p+HxIyzJCVIgAAbM0qBDXD9a1cAgeMywPhIeWJuI5TyrTiFbhv5QDBnAbNpfT0oePXOVwAz38I1PWQX5044jAFjZzLPcbdd65+PjpnwuTBcOPlIJEguIIG57Vp3ciJ7c/i15iCNR8osBpre5PWmYXAlamSXEM955dYijwcBxuzPbW3M11OG4MvItBDbdByrmrVl4ThwnxGS7m7M0yC7z6U7GwiCYy6NsCXbnFdL8pmF7QzToPe9Zzhkgpks6okAw5YRYM/KpJg4hKoBs9if2xIfm3nSFYYaEh/FNjLR2Y+ddNeGPCQAOlzs8mY6vRYfC7SS4eDBt0N5oDDgfDvEdW6RqTBNNx8fJ9Xv/vetXF4wQ7Swj++9cjGJJLyLlrsNn6ttVEyYvES5tybuG2rKFzatOQZQp3ZXy2OmvP071nUh1FtTA6nnU32oZxsrpEpIYZgCQ5Bi+UuLj+qr8oFjmJLEqBFi5sSZidKikRl/U8SG2/jWhwcJyzOZFwJ3fZ/TapwzEHMSoBJYfKzPDOEhnOvZzVIQCpjF7MRawbR6nCllRfQ3Y7sAXZjRAlJgM5MEAmNwRzPnyoAOJYqOUEDQO7cnF+tSrUoQz2l2vUpgWIp7JAA2c3YSSeXqaAKIgGPR2q83v609GIDZOZTFIBZmIIB0kBm510JLwsITmJTDjwu5IgXDA71FK0CiU3GaAY2c9KiEiCWYltWECYmHdqicJyAG823MvSCLSQQSGJAUIa9jazTW0KBBLFQACSok+EWSLvoQxcFhWZGMUqLMXGWQFBuTvZgx5daZjYKkglcFYCwzMxJLsmB0hnpheNw6E5GWXLkulgGs0knaRVIGYp0cMrdpewtlEkDSk5zd5ZtBFvOmI4gS6XJBDgszhhADRPVzQILGTlJSFJUAWBDkKDw7tA5ilBDkXI1AFvtpWnDUUBKkmFOkgFOcEM+6gLXZ/ELUOLiOstJUXIUwBJ/V4WAn60gzDCNy8m+mjz0O1XxOGAspScwDJd3BNnTA8Oz6VTgactexjnNFw6hYxubtIkBxLQ03pA7H+HLwmzBipCVpBDug/qcO3XZ6z4aCSEi9oE66960cbiHRalCwJLEgpDggFgxuA96LgUjITcv+2zWZXMk+Qonug/DwTCQDJCXBYMRIIa5JGv6T1rrYPCZWDsQQQIDtrmMAbFiDWf4ZwsFRuNzYWZjMHQA61oXCQLqVDC9/UmunjnJtZdVg4/iSVKZpn1Bh7GOumrUnh0szKZUgmQACADIJcSXDac2oky5GUkEwQ5gFyxBGvpatvB8M4azX5tY9XJrDu7Vz0nD8B8sRJBHU35v6Cuvg8MEgku5EM3mYrbwHAFMl3AYas1hVrTaHnS8xpHpWeFrm8QnYMQGLkFy9wDyjWx3pP8AxlXdrg6QQ/UhvrzFbl8ORBbX3GsNT0YDvbV9HaWuzRbkKKGDD4FmVEgmNJIaTSuMxwgQeQjZq2cVjABkhTy8Fjc32AA03rhY63e3dvvSOEcVLlxOgmfqBPvTLjqKsqUywYfpkkEiSR82160rwyQH8ILBJKWBZtQJLGTzpC1FyWSkiGFoEwXfrvS+VMicFiyi4gsC9/R9Jq8NAbMQ7AmXZ+rMR8sRerWrVmbLLPvOx73brS1uHEdmI99KASpLlywYCJD22G0/3V4WMzvmmCymdLQkwdQD2o8RIzCQcwcmwBItA0O1BiLckAqyu5e55loe/nSNWCE5hmzZXGZgHbVnh6fwy3WCp1gCxJsNHpSAHDyAXLO5tD79qckMXSRrdvoeu2hoAlILnxJuf9qVu+G8MgodSMRRe6UhQZhqalPA5CcRspADjVvY1FUaLGzEudhq9gNejUARD6T9te9bkJD5SWcb7c/tNEtIDMpwoWdlDqOshn86rDUHfLAvrf6Hzqs4KnMXLgC8kRAu3QdKQPzskpY5pKjya1ngkgl2IoEtLw8w1u+rUGG4Ljr2fXuKbxCpEhR/c5a1vEBa0RFAWMIECd3iAAIkanpoLvQnC3joz2LbUzDxTISWzMFaPyJDeHMxbkNqEhQWcwYguXFuxigl4WE7M7kwAH97dqMpe4IN2ZxfUcvvV8GlSzkCSs5SEh7G8T1La96rExySrMpRUYJd3MOCSfubC+gYsZaMoSnMQCp3YEz4VAN4CQwIc26UpSswdQiwCYyyPEzWJJ7k0SRnADTAgOp5YM8uepqkqCVAkOQmzJ+ZmkKT5v51IFlClgEslmdiQzn5EmWawLVqwuEcBAupnHPrU+F4GdQsGhOZRCT4i3iLAM7PA6Sa6fBYABJPift9t/NtK28fOo66aDCAHDJAA83a25JeudxuKcQktuWAYauQAIFdDHwyQA0Nm2gsLneg4fgStV51L6WmHM3vcRWnkuTIif1m4HhyCMjjws4JB8QZXY25ivV/CvgmpDCDPS++/nRfAfgb8+0dfdmr0+Lgt4R3O5/2uPrqSqtcTGw9BArJi4UGbwd9xq7fxXWx8MhwBHalJ4ZkyNXu3p60Sk5eHgklzIMTz8zoPKsnFcY0C2taPiXElogPb+j1E1xsZbDrIjrNvb0zjLxOJPm1IIJYE7nRn5tLQKaUOC23v3zoMTAYakW7xE3HSkuMysAgEwUgtmDsTLMaBWAlRAEmGDMJEiCdY6A9K0KA+XS8DUsD/VZcZBcveHDN57WpGRjJScrXgENzPbbzpB4YubbmRaP5FblYYCQ7F3LOYaNRt1rNiqGYN49LER9edAKxAEqdJBIeWSUWaAzb35UnFSNmgav57dOlGUtcF5fYBgxjr9KQrE93otM1KkhTs4ux5aXgE631o04qCoGUPdpDl9CbO2u9YyqmpQ82+5fT+nrPTxDxHJJ6gH61KDKfZFSgxPGrP2f+aLM3Pt9H1q0Eanszjv22qjiuGiHI6m89tdutdKB5PD+oQSZhRBhugPO1KILA6W8gNOhowiHB0LjUN/8AmfrR4ODnKUpuSzlgkZiACVGwc3MUgiAUguCMwDFyIPoQee1UWIZpGr3B0ksP7oUzFhMaQKJGHcKLBjpcs4Hf70wLKUs+oeTBBEHTeqzkCDcNBuCxY79KJ0kEkqKoYxG768hs1WpEzOsx26xpvQSg6QlQi7Gbg77jlyoUz3g01GECnMRAIBbV35xAuzRV8OwxEsCoEjw/qmGHPYtfSgzeBAdSmQyfEy1GxhhIdQJ6x1pWIBmkMDoC4jQMzB/Ib0slvbH3FbfhWHnxCcoZyr0JaXok2la38NgEnKS5UcymA+aSRYM3KK7K+H8WUC7AdNLE+V6VwfDkAq1MCNG57zXQwuDZwxcuA9w7Agx1HWuuf8xjfbnjgSSdZYHS+h9616T4H8EzrSogEQZdun+Vq+EfAs5DjyDDy5V7ThuBGEkAVwebz56hsCODyCL0nGw7ze/eujiprFxSwK5JdNgxkhLk7cq4fxDingQNq1cZxbkuY5X151xuMxSWLC2gb2a6eYGHiVHn4oh5sW97Vz/yySQA5nXkX98q6K0MXbpOvUTSlKKcrQUsXl3LF+zDTe8VVUxHDYX9/wCfUUOLiAiwU4Iu7Eahi4FjPOn46SSQ7m+bcSZh31mk4qgIB3D3iZDzvQZKYY6gu7DSR361mzwwD2NntytR4/FiIEP1nfSL/wA1gXxRlgeu2/JqVVAYmMAZfr260hRBzFt2YgNtpby3peKol93nczQZyzhRhtZ5MOX8VOngRiBjDksxdm3jVxUwmdyHA9hydLaUtIHv7VCCol7gamYhp8m5VFphXcvFMwsVmcEgF7trpt5G1LSWNUTUaZpwyZSFKG7Ez/NSlpxSLVdLaBFVh9vb01AEwIYs7xECW+80hJq8/wBX9munUmfm3ZpDGH1eHtbTbnRpHhE73dgLjuS+n9Vi8WVtmZwlKBAEJ6a8y7vQ/mdLNb161ZCBcW1vzOn9U1WAQBmBS8pcHxByCxtcN2pOJik3bTeALAcm+lOAzA6ByZMbkDn05U4EUhixBTuCJFPws2ogpLaDKMwJBcMAZaxImgKD4SxKpLkiQGZgZt56UpLONJ1fKNrOfrTBqgGhQLg2cFxZ33vDs9J/OA0mXN72jQimIfQj9obLLgk82ILHTSlqdSSYGVg1ruY31uaWgYxxlICQFfuc2ZiGtLlzXovgfBgogB1XVNg88gxs2lcDC4bMUJCipRIADQAwNzq6iP8A46vXvPhnAwEiDYbaa3v9K28cz3WfVaOC4bMQ48IDBuWv+869J8O+DKWQTJPoGrZ8G+AMACNnr1nC8GECuP8AI/Jz1yhm4H4cMNMUWPWrENcv4hxOUc64ZvVNk43iQmXmvP8AGcW5L0fxHHJvc6WrmqH7m/meeldvHGQ2biCVdA7VnxT0eZ05NtT8U3Z2t51hxSBf2d61MOJP8/5SFMG3hvqNHNBxHF6Ahg86e59a5nFccoyIho5N6zQo7ieLsASGLgvA6N7iubxHxAkFL7mYJYakn0fXWlYnG3nRoDgkWfRq52NjiZJvDAdGn0pKkaF8ecxO8tDPcFmsCAW1asxx8ph5DGbg3Hh3DPSgta3YFX6iw2F42D0LOkqJTJ1PiO5H3qLTi145JJvc7mZk3MnWhQosQLGT2/qhzkEly5dy9wb9QaZ4SS5dkhmDB4uPNz3rK1QMNQAs5kSIYhgRzv6Us0xFzcAgwO5AnnQolgBLwdelILxMRxpEAgAHvr50Cm0dudHlmSw11OjxHrUHiubCH5Alp9zUgMdOg/upTcHhgoOcRCeSsz+iTUoBSVkVT1DVCttI3DxCHbUEHvFHhrIYjcSwNjH0typaST0H3NNxfm1sNhpFq159koKAa5MuLD0mmYSg19R4WgsbZngXoBGxd9n/AK6004bBwHcXktoXLASdOlXCRaA7hmIBZ52br9moQu1oLzbo2ooUiC5I5UzEUWD7QzWeH8oHOmFLIluTEhusOQH720q04VoZwALF3LPy8qHCwiosJOzt6mKdgcKVlIEklmlwHi8eW9Ad78OfCjmBIlkkOP3DQHka+tfhn8NgALULWfeuf+A/wjlSlStgTzNfQkYIFq5vyfyP1n6csfkrh+HCRTVGiUKycXxQTXne6ZPHcUEivL8bxrk6mtnG4xUb1y8YsDYV2ePjAxY2puax8QuZMby3vSq4/wCJAWbtXC4/4iVDUNp3/r0rqh41cT8SA1bXcvXJ4zi5cvvL6nnWXH4wE33+lo7DvXMxuKfXTWPX6daapG7iePhrDV5kkF+UajbnXMx+IdtrAsydATbZn1pC8XxFMT4XJcCQ5BEM7zMGs6rk6SzSH2cm3OlbijOI4gKu7vNrfWzetJKXdX6Qprh5dvQelHi45K8ymOadxI5ksW5uIoVjMbNBIckkJAcB+nKs70rEAIzDxCPELTN+U0kpolBnEXaCD66imZ41NwCWaWcMRF786i01cTgkHloygoeY+nOhVjPcklgH5MzeQA7UeIt1N+kOAzqADkw5chzS9NW6a+xUheHjKSIJAJD9rUsNPpUbbTUfWmJSCk6FIJ1LyNhDSXNLQEpYh9gb6M9xyqnER/dWCxduxmhBpASkTALaa+tShCjvUoCyaiS01RSXarKobatQYGyuXJcS9hIZmvtOlHhgPrl6yw5sz9qSgOQLc9OtGkt73HOtefhNPTBEsCDNyAXcEBtY9apOOoBSQXCgAezEdxbud6Uk++VMx0gKi2+/9/d6uEEOS1zAGvYUf5TQpxAI1ulxr0oStLEMXeC+mzbu0vpV5wAAUubu+hAax0nzo0IlE3DaO/PSvcf+MPwv/wAnHKlJ8GHJJ30Hn9K8fwHCKWQAD4jlBAuSwb19a/SX4O/Dg4LhUYbDOfEst+o6drVHm8n+fG/d+EdX6dfhuHCEhKbCmE1Cqk42M1eT81IeIx2FcXi8RzTOP+IBNzXlPivx5ww98q6fF47Q1/EPiKUDnXnOP+KEuAWHka5nHfFAXLy8T739K5HHcYrIFHU6kTsRqRebc67ueMVI18XxgY71x+J4qFMXERrNj2J9azL4mHu1xpo3NpIrLiY2x0E2Nhrs7jsLVSpF4+LKSktaWsX9aTjmT4szm+8meW7Uta+lhGu/f+6Upe2/+WpGblIZ9Ze5ABuJpSVMNQCGqlYkzQhJIJYsL7DSaztVBqQCIfcu3u9R/DYEFpeYOm1wKWHa7RF5osEXsXiSzPY+nrWVpqwxIkB4c2mH9aEQZmrUovPrRFTuQGDAFnad9npaCqJ7v7NX+aWmbX5WoBUgSBUKrjnf37iqerQBq/I+70ANNOD8rEHNpZjsX63tSqJK4POgGYeCkiVhJ2IUfok1VUcQG4+1qlMAT9KM4nhaHd3abb7cqXRpw3aRPp1q4FhcAMIJmX0joG9TTFEZRE3J+wlm7XpakMSDcFvKrKyQHJYQBpJftvWvKVg/x9qg/wBq84LA2h9TzOj9KJGGDmuWBItuBIfnpvVkJfhTlLXBhi8fuHW1Vh4UTqzSxZyI0M/Sllfhbm4m28dh5V0PhPwpWLioQkOVEMBqSWA6vHaq5m3BX0X/AMQ/hb8zF/PWxRgE5bziFmvDADN3FfZSa5n4a+Bp4ThsPBSzpDqO6zKj9hyArdxGMEhzXmefyf6d+vj6ZJjYrBzXnPi3xsCEnvXM/EX4vSlwC99a+ffF/wATKV761v4fx789B3finx4TM15bjfi5Ly0dK5uNxai762d+thuKw42MfD4uRsAz6kfQjXWuyTPhWNGN8Sm5n11ta9Zf+apxlu4bUnb10rOlTFwSCJhxL2cW60vO5LMNdAN7n3blRVjXiOXs8hps7C9npZx+XXm5ftTQlP5ZUxFk7gneQ+hedRpSVOwDakd9qk2rgMAY2MlK8VOCGb8xb5U5U+EFp0A7isrMo5vE4cMQzmRb6U3Dw2fMcoYiJL6Ah3Ei+jCs6w0EMR286igChNNQBpaIJuzPIZv770CwCYs8B3IHo9WrCkACfIl5Ho3nWdUpxEvBdxA2ae9AVVAataGeQent2qAJawQN9baWtyvQAaVZRD+32qgBUhAHow6tLDpAoCGqPQFVYD1VWKAqjIDXc7bfzQ2d6JC5DyBYGRu1xD/WgKCCbCpTPynZjGgKh/NSngJqVKlUBqZ4tH0n1pi0skXm+3LS9/PrSRTcFGYt5WAfmTbrWvKVMNJtRLLl4E2Dx51SR/HfSjXhspiWYsdRB9RWhFZq+p/+EvhacTGxMYt/6QMsD5lEso7tM9Nq+XZpczfl9OdaOD+I4mCScLEUh75VEdopXbLP6Vmv078X/EmDw48Sxm0SC58q+bfib8fnEcJgaaPXzPG+LYiw5UVF3M9dOxL86QeLVqS/WN6jx+Hnj39l+rtcd8UKjImTXMxeKUuwLCS2g/cf5rOVli7kuI+vIeVJTjEWjvW2nhx4ghxcH2DyqnBIckA6s/3mlCixFGwJKRA+7bCSW50tNEYzEEgERG4BtE6XE86DNoQ2+4nnRgOUhyQ06NqQHilm1u/W30paakhxzcMGvRYbFQcgc2ew9elQKLFtmdtOdCsBtX9GqKBcS7ly7ySLUCnYa/ztVEGrVEHTb+fvUU0LpguCNJBeqxMUqLm/lo1UVveagHT61FNZ1a3TrVCYbfSfcUJokps9t6kJAfXYiPtRYRGs9272NAoNUBpASgS5L7v1Nyaoi38a60NQigLIqJU1VTsPDSQbhuhDfW7WoBawHguNyG9KhT5aUJo03DXtQFjCOgPapUWupVAupUqVYWKZUqVfKa2Ef+lP/fE9E4bfU+ZrNmvUqVcICao1KlL6CyYHf7Ub+E9vvVVKmGJOIQEgEsTIeC1n8z51ePc/9lVKlOgIM+X1qLxDIcs5h42+lSpRALB+YdR9RQ4/zHqfqalSnfkFFXrUB+lXUpUF1alE3L1KlZqUKbxI8Sv+x+tSpU0FUSLjrUqUgpSiwm1qqpUpUCRr0oalSkBYXzDqPrVLuepq6lAMI/8AWDrmUH7JpSaupVQCxjbp9zUqVKVD/9k="/>
          <p:cNvSpPr>
            <a:spLocks noChangeAspect="1" noChangeArrowheads="1"/>
          </p:cNvSpPr>
          <p:nvPr/>
        </p:nvSpPr>
        <p:spPr bwMode="auto">
          <a:xfrm>
            <a:off x="82550" y="-920750"/>
            <a:ext cx="2476500" cy="1847850"/>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2058" name="AutoShape 10" descr="data:image/jpg;base64,/9j/4AAQSkZJRgABAQAAAQABAAD/2wCEAAkGBhISEBIUEBQUFRUUEA8PFBQSEhAUEA8PFBAVFBQQFRQXHCYeFxkjGRQUHy8gIycpLCwsFR4xNTAqNSYrLCkBCQoKDQwNFA8PFCkYFBgpKSkpKSkpKSkpKSkpKSkpKSkpKSkpKSkpKSkpKSkpKSkpKSkpKSkpKSkpKSkpKSkpKf/AABEIAMsA+AMBIgACEQEDEQH/xAAcAAACAwEBAQEAAAAAAAAAAAABAgADBAUGBwj/xAA6EAACAQIEAwYDBQgCAwAAAAAAAQIDEQQSITEFQVEGE2FxgZEyobEiQmLB8AcUFSMzUoLxNHKi0eH/xAAWAQEBAQAAAAAAAAAAAAAAAAAAAQL/xAAXEQEBAQEAAAAAAAAAAAAAAAAAEQEh/9oADAMBAAIRAxEAPwD4rCm2zSsMTDRNWUoxywg9Gk4yTjummrpOzTvs9zSohaAsr8WxNT461S3RTcY26ZY2XyMUqDbu22+rd2/U0qJGgMqwoywpoCgKP3VAeGRpYAM37sBYU1WJYDOsMR4c0ksBn7lE7kvsEChUSdyXNCgVqigOgv15lzDRqZZJuKkk75ZXyyXR2AzuhG/5aXBPCryO8u1eIirUXTorTShRpwen4rN/M5WJxM6k3OpJylJ3cpO7k+rAwywhWsK/9mxorkBmlh/0hHQNgHEDH3DB3RtyiuJBjdMWUTW4iSgBmsQMkQDp0FoXXK6S0L+78V9SiO3QRIsklyFYAsFAsQBgJkQyQEsCxAgAlg5gAQgUiWAkXZ3sn4PYv/fp8nbwilH8iixAJJtu7u2/dhWHk9ov2sSM2tnYEm3u37gKCw4rQAsK0MRoBLAlAcDAqyByjpBaAqsX4Hh9StVhSoxzTm7RjeMU3a+8rJaLmyiTCoOWiTb8Fd+dgPRy7DQp/wDLx+CoO+sY1JYiov8AGlFr5nGxnBkqklSqxnSTtGtL+VGov7lGX2kuRXU4XVjBzlTlGKt9pxcVd9THKICY7CRhtUhN3taGbTxu1YhVXiAg6VLYtKqaLSiMCYQ2AmYFgDARMICAEmUFxkVS2CglkMtvtZm+isl7gUsiZbUlF/DG2u7bbZXlCAwoNiCAMA0hcpACIbKRALYjRb3nRJel38xXIsFTAyxyf6SFykCXFuW5AZQKpRL8NxCrCOWEnFfh0k35rUVULl1KjYDT/AcRL7VT7N7O9erGLa/yd37GPGcKUGl3lOd1dum3JR8G2lqamr73b8QLDtliufLDqwDozopb/wCyCI1Yzg1ClTzRxlCtUUoru6NOs00933kklZHNSKqT0HuFM4ChCiIVBCyW/W7EEsSw+nK4GyxS2CkFMhRCECkACMJLAAgcoUvH5AKMqb5IjI2+oAlC25bh8FKcrU4yk+kU3bxfJIqHU31e3JtegGypwKolecqUNG7VKsM3laN3c5jR0KOEpWTnV3teNOnKUvW9kJiYUrR7rvPxOpk9LKO3qBjjBsPd+XuXxoNlscKvPyJBlp0my+nhOprhRfL2L44ProUY1S8CyOH9DS5RjsUTqt7BQmkiqVUbuX94ZQV9F7hGaVGT128wl811ZAOPR2LEJSLU0ZChC0IEOPDKt035NJFVxkVVkpq2kbeN22IyEKAQIQIQgQIRoNiZQFsMg2N3DOH06jl3teFGMbayhUnKX/WMFr6tAYWBRO/Uw3D4QllqYqpPK8rVKjSpZ+V1KTk0clUwKVTbHVLq/wAzRCg2aKeC/wBAYY0m9kX08KuZ1aPDGzVHAwhuFcyjg79X9DTHAJat28DRVxaXw6GR5pdfyAd1Ix+EzTquWxd3S8/BbDOL8l0QGR0Vz9luLf8AtVi+WVFU6vQoWlhZTmoxUpyk7RjBOUpPwS1Z6Kh+zzHON6kKeHj/AHYmtTp281dy+R5ynOcZKUJSjJXtKMpRkn4STujRguF18VVy04zrVJa2bc5WW7bk9F4sgzca4e6FWVNzpVXHLedGeek7pOylztz8bkPX0/2T4iKvia2Gw6tf+ZVV15pafMhEfMqaLo2/TKqZYiAyFSCxigBIHKUAiDlCkACDqIVABEhlEfIWRpAVqIcpop0C5UAMqplkaZtpYU00sDfZAc6nhWzXTwvhfyOzhOCyer0XhdHQjhIQ6MK4mH4VJ+CNsMLCG5oqYlvSCKlh/wC56lFVTF8oq31KJUZPfTzZujRtskvF7kdFc9fPRAYY4dck34vYk6KXxP0NNWsl95Lyvcw1cRHkr+MmQR/hRRKjJ/E7Aq419UvIx1cWubAtqKK53KJ1l0KJ4voUyxK53+gRtdePNt/9Ul82VR4pKm26M5wurNqbTa6XVtDBUxKe31M1TEW2JRtrVpS1lK76ybb/APZDj1MQ9dWAlRughkLFDosVGwoKiPkKK7DpFkaRYqIFNgqBsp4Rv9I008D6votWBz40i2NE7X8DqJJzhKKezlCST9Wh1gLbK4HJjhiyOHXS51oYJvc2YXhMpfDH15BXFp4S5uw3Dr6JHqsH2ZSV6j99EbU6cNKcMz620RRwMJ2cb1loja6VKl4s31YVJ/FLKuitt0K3hqcej89QOdVxE5fDovBFawTesrs31sWltZb+By8VxWK3l7AaXSSW6XkZp1Yx2VzlYnj8Veyv6nLr8db/APhB3q+OfKy+pz6+M6u5w6vE5MyVMU3zA7NbiKWxgrcSfUwOYjmSovqYtsoliGI5D0Z00vtxlJ32i0lbq3uAjrMSUy2vjINNRpRj+LNOU16t2MkpER0eE/urcv3uVeys4woRp5pvnec3aPszbV4zgIxcaOBbeVpTxGKqzkpPaSjDLE4CBJgVMhJEIOrEJXTnoWpGlPBGilSvsJh6GZnruC8BcrWXQo4dLhzf+joUODt8j3eB7I33R3cJ2Zt91ewV81o8Bm+Vj1nB8ViKFKMKMaVOys5xoQ72fjKcr3Z7JdnFFXZkq8Pb0px9XsB5jiEq9ZJV6sppPMlJ6J2tdJWRip8IcnaKu/BHtaPZ5PWo7+CRbiVTpR0cYeb1A8vh+zCWtR+hujCMFaCS8XqynHdosPC/2nN+Gi9zz+P7eJf04xjvr8UgPQVNd7vz0RjxGNUd5RXgrXPD47tXVqbyf0+hyqnEpPdsI9xieNwXO5ysT2g6I8xLG9X9SqpjOnzsB1cVxiUr6nMrYu73MkqrK2wLJ1ilzJcVkAbFC2GMPFLzZEKBoeaSWjv6M38JngkpPFxxE5J/ZhRlSpwatvKpJNp+CXqBzCubO9juN4R05woYClDNFxVSdfEVa0PxK8lG/wDiefmn4AVNjRAkFACUhAsVkCzZBZkA6OFloaUzn4Rm+JtXb4Bh800vFH3jsn2YhCnGUlulY+G9lq8YVU5X38D9HcBxkalCDhyil5E01sjhorZIbIug5h4hjcqdmlvvKK+plFlerCKvJ3OBxPtVTh8EV5y29jzvaHtaoppPXX0PAcR7ROXM1mK9zxbtq7Nd8l4U4t/PQ8NxbjzlJ2nJr8Vr39GcHEY9swzrFVur49vm2Y512yl1AQs2k2ldpXd7RvzdtbBDyqFec6scJg4/1K9Wo+lGjGMfH7dR/kc7Fyp533Smofd7xxc7W5uKtuBW5AFc10EcgLGI2LclyAtikUiXfMAMDYVTb2TfkmyuxEByBcjBJgByBYBFsBGhGMxGBb+6y52jz+00imtCzsmn5bEYgCTIdCpwqEV/Mr0o6XywzVJeX2dF7kIKcM7G6EjnUOptizSt2FxDjJNH0Xsv21qUrWlofMYSNVDEtbMo+4Vf2hOUd/bQ8nxftm5Xs/mjw0eIN7yt7tmfEV09m/W1gOpi+IOo3mkl5v8AI59Wov7r+SephdUMKq+8m+lnb3AeVURsaWJVrKEVpb7zfu2UtgG5LititkHTwtTDKKdRVpy5xg4U4Lwzu7fsJi69OpljQoODvuqlSrKfRNNfQ56Y9KvKDvCUovVJxbi9d9UB0F2dxDV3TyLrVlCmv/No5ko2bT5NrSzV0+vMk3d3lq+r1fuwWIggFZEgGbDGdtVv5IW4HIB54iT3k/dlWYbOul/Wy+Qk6l9kl5XuBJMruG4uYAyl4AiwMZAArkx5lbYCyYGRk2IKapCVqre7IBvwkOibZpdCW7VvNq/sUUJ6FkI3fL1dl7lU0ZFneE7iK+KovKMXL5lU99NiotVQWUwXAQEKa5guFAPn8F8xSMABA2S4AIC4bguAABYrANyZhLkuA4gyQjAUgGhbgM2KC5YmAsUNIZaFcpgIxGMxWyANgIyAZ6hBqqCBtwz0L7mWhPQ0RZQ6JYEWS4DJBLMNQzzUc0IXaWapLLCPjJ8kdb+F4KH9XGOb6YbDzn7TqOKYHGRGGvlUpd224XeVySUnG+jaV0mKmAUEFwNgEFyObFYDMFxWwXAZsVCtl+Fw0qk4wprNKTUYq6V5Pld6ICqwVE9EuxmT/k4vBYfa8ZV+9qrwyUVI5NapCjUnGm6ddKVo1XCeWStvGErW16oDG7dSttGytxerJOOZKL0cYxhGNvRGGbADsBiXJcgYdFdg5gC5CtgsBsANikuQCEIS4FVYgKjIBbQmaO9McS2LA1RqlkIuT0TfkmzHF6F0cRLbM7aaX0KbxrnTcbZla/zEzIoT28n9QphM2rnPwF7xFGZjJhpd3hHUElNiXIizvAOoU3GTKH7wNysVzYF111JnRRJjNlSrHVS2+QindlMnr6iykyLuxodWwjqx6N+tihyYrILpVU9lb3YM5UmCTAu7z9ak7wobFuBqVZc/yFliF0+dyrkI5AWOqDvSsgDuoLnAACEIQD//2Q=="/>
          <p:cNvSpPr>
            <a:spLocks noChangeAspect="1" noChangeArrowheads="1"/>
          </p:cNvSpPr>
          <p:nvPr/>
        </p:nvSpPr>
        <p:spPr bwMode="auto">
          <a:xfrm>
            <a:off x="82550" y="-958850"/>
            <a:ext cx="2362200" cy="1933575"/>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2060" name="AutoShape 12" descr="data:image/jpg;base64,/9j/4AAQSkZJRgABAQAAAQABAAD/2wCEAAkGBhISEBIUEBQUFRUUEA8PFBQSEhAUEA8PFBAVFBQQFRQXHCYeFxkjGRQUHy8gIycpLCwsFR4xNTAqNSYrLCkBCQoKDQwNFA8PFCkYFBgpKSkpKSkpKSkpKSkpKSkpKSkpKSkpKSkpKSkpKSkpKSkpKSkpKSkpKSkpKSkpKSkpKf/AABEIAMsA+AMBIgACEQEDEQH/xAAcAAACAwEBAQEAAAAAAAAAAAABAgADBAUGBwj/xAA6EAACAQIEAwYDBQgCAwAAAAAAAQIDEQQSITEFQVEGE2FxgZEyobEiQmLB8AcUFSMzUoLxNHKi0eH/xAAWAQEBAQAAAAAAAAAAAAAAAAAAAQL/xAAXEQEBAQEAAAAAAAAAAAAAAAAAEQEh/9oADAMBAAIRAxEAPwD4rCm2zSsMTDRNWUoxywg9Gk4yTjummrpOzTvs9zSohaAsr8WxNT461S3RTcY26ZY2XyMUqDbu22+rd2/U0qJGgMqwoywpoCgKP3VAeGRpYAM37sBYU1WJYDOsMR4c0ksBn7lE7kvsEChUSdyXNCgVqigOgv15lzDRqZZJuKkk75ZXyyXR2AzuhG/5aXBPCryO8u1eIirUXTorTShRpwen4rN/M5WJxM6k3OpJylJ3cpO7k+rAwywhWsK/9mxorkBmlh/0hHQNgHEDH3DB3RtyiuJBjdMWUTW4iSgBmsQMkQDp0FoXXK6S0L+78V9SiO3QRIsklyFYAsFAsQBgJkQyQEsCxAgAlg5gAQgUiWAkXZ3sn4PYv/fp8nbwilH8iixAJJtu7u2/dhWHk9ov2sSM2tnYEm3u37gKCw4rQAsK0MRoBLAlAcDAqyByjpBaAqsX4Hh9StVhSoxzTm7RjeMU3a+8rJaLmyiTCoOWiTb8Fd+dgPRy7DQp/wDLx+CoO+sY1JYiov8AGlFr5nGxnBkqklSqxnSTtGtL+VGov7lGX2kuRXU4XVjBzlTlGKt9pxcVd9THKICY7CRhtUhN3taGbTxu1YhVXiAg6VLYtKqaLSiMCYQ2AmYFgDARMICAEmUFxkVS2CglkMtvtZm+isl7gUsiZbUlF/DG2u7bbZXlCAwoNiCAMA0hcpACIbKRALYjRb3nRJel38xXIsFTAyxyf6SFykCXFuW5AZQKpRL8NxCrCOWEnFfh0k35rUVULl1KjYDT/AcRL7VT7N7O9erGLa/yd37GPGcKUGl3lOd1dum3JR8G2lqamr73b8QLDtliufLDqwDozopb/wCyCI1Yzg1ClTzRxlCtUUoru6NOs00933kklZHNSKqT0HuFM4ChCiIVBCyW/W7EEsSw+nK4GyxS2CkFMhRCECkACMJLAAgcoUvH5AKMqb5IjI2+oAlC25bh8FKcrU4yk+kU3bxfJIqHU31e3JtegGypwKolecqUNG7VKsM3laN3c5jR0KOEpWTnV3teNOnKUvW9kJiYUrR7rvPxOpk9LKO3qBjjBsPd+XuXxoNlscKvPyJBlp0my+nhOprhRfL2L44ProUY1S8CyOH9DS5RjsUTqt7BQmkiqVUbuX94ZQV9F7hGaVGT128wl811ZAOPR2LEJSLU0ZChC0IEOPDKt035NJFVxkVVkpq2kbeN22IyEKAQIQIQgQIRoNiZQFsMg2N3DOH06jl3teFGMbayhUnKX/WMFr6tAYWBRO/Uw3D4QllqYqpPK8rVKjSpZ+V1KTk0clUwKVTbHVLq/wAzRCg2aKeC/wBAYY0m9kX08KuZ1aPDGzVHAwhuFcyjg79X9DTHAJat28DRVxaXw6GR5pdfyAd1Ix+EzTquWxd3S8/BbDOL8l0QGR0Vz9luLf8AtVi+WVFU6vQoWlhZTmoxUpyk7RjBOUpPwS1Z6Kh+zzHON6kKeHj/AHYmtTp281dy+R5ynOcZKUJSjJXtKMpRkn4STujRguF18VVy04zrVJa2bc5WW7bk9F4sgzca4e6FWVNzpVXHLedGeek7pOylztz8bkPX0/2T4iKvia2Gw6tf+ZVV15pafMhEfMqaLo2/TKqZYiAyFSCxigBIHKUAiDlCkACDqIVABEhlEfIWRpAVqIcpop0C5UAMqplkaZtpYU00sDfZAc6nhWzXTwvhfyOzhOCyer0XhdHQjhIQ6MK4mH4VJ+CNsMLCG5oqYlvSCKlh/wC56lFVTF8oq31KJUZPfTzZujRtskvF7kdFc9fPRAYY4dck34vYk6KXxP0NNWsl95Lyvcw1cRHkr+MmQR/hRRKjJ/E7Aq419UvIx1cWubAtqKK53KJ1l0KJ4voUyxK53+gRtdePNt/9Ul82VR4pKm26M5wurNqbTa6XVtDBUxKe31M1TEW2JRtrVpS1lK76ybb/APZDj1MQ9dWAlRughkLFDosVGwoKiPkKK7DpFkaRYqIFNgqBsp4Rv9I008D6votWBz40i2NE7X8DqJJzhKKezlCST9Wh1gLbK4HJjhiyOHXS51oYJvc2YXhMpfDH15BXFp4S5uw3Dr6JHqsH2ZSV6j99EbU6cNKcMz620RRwMJ2cb1loja6VKl4s31YVJ/FLKuitt0K3hqcej89QOdVxE5fDovBFawTesrs31sWltZb+By8VxWK3l7AaXSSW6XkZp1Yx2VzlYnj8Veyv6nLr8db/APhB3q+OfKy+pz6+M6u5w6vE5MyVMU3zA7NbiKWxgrcSfUwOYjmSovqYtsoliGI5D0Z00vtxlJ32i0lbq3uAjrMSUy2vjINNRpRj+LNOU16t2MkpER0eE/urcv3uVeys4woRp5pvnec3aPszbV4zgIxcaOBbeVpTxGKqzkpPaSjDLE4CBJgVMhJEIOrEJXTnoWpGlPBGilSvsJh6GZnruC8BcrWXQo4dLhzf+joUODt8j3eB7I33R3cJ2Zt91ewV81o8Bm+Vj1nB8ViKFKMKMaVOys5xoQ72fjKcr3Z7JdnFFXZkq8Pb0px9XsB5jiEq9ZJV6sppPMlJ6J2tdJWRip8IcnaKu/BHtaPZ5PWo7+CRbiVTpR0cYeb1A8vh+zCWtR+hujCMFaCS8XqynHdosPC/2nN+Gi9zz+P7eJf04xjvr8UgPQVNd7vz0RjxGNUd5RXgrXPD47tXVqbyf0+hyqnEpPdsI9xieNwXO5ysT2g6I8xLG9X9SqpjOnzsB1cVxiUr6nMrYu73MkqrK2wLJ1ilzJcVkAbFC2GMPFLzZEKBoeaSWjv6M38JngkpPFxxE5J/ZhRlSpwatvKpJNp+CXqBzCubO9juN4R05woYClDNFxVSdfEVa0PxK8lG/wDiefmn4AVNjRAkFACUhAsVkCzZBZkA6OFloaUzn4Rm+JtXb4Bh800vFH3jsn2YhCnGUlulY+G9lq8YVU5X38D9HcBxkalCDhyil5E01sjhorZIbIug5h4hjcqdmlvvKK+plFlerCKvJ3OBxPtVTh8EV5y29jzvaHtaoppPXX0PAcR7ROXM1mK9zxbtq7Nd8l4U4t/PQ8NxbjzlJ2nJr8Vr39GcHEY9swzrFVur49vm2Y512yl1AQs2k2ldpXd7RvzdtbBDyqFec6scJg4/1K9Wo+lGjGMfH7dR/kc7Fyp533Smofd7xxc7W5uKtuBW5AFc10EcgLGI2LclyAtikUiXfMAMDYVTb2TfkmyuxEByBcjBJgByBYBFsBGhGMxGBb+6y52jz+00imtCzsmn5bEYgCTIdCpwqEV/Mr0o6XywzVJeX2dF7kIKcM7G6EjnUOptizSt2FxDjJNH0Xsv21qUrWlofMYSNVDEtbMo+4Vf2hOUd/bQ8nxftm5Xs/mjw0eIN7yt7tmfEV09m/W1gOpi+IOo3mkl5v8AI59Wov7r+SephdUMKq+8m+lnb3AeVURsaWJVrKEVpb7zfu2UtgG5LititkHTwtTDKKdRVpy5xg4U4Lwzu7fsJi69OpljQoODvuqlSrKfRNNfQ56Y9KvKDvCUovVJxbi9d9UB0F2dxDV3TyLrVlCmv/No5ko2bT5NrSzV0+vMk3d3lq+r1fuwWIggFZEgGbDGdtVv5IW4HIB54iT3k/dlWYbOul/Wy+Qk6l9kl5XuBJMruG4uYAyl4AiwMZAArkx5lbYCyYGRk2IKapCVqre7IBvwkOibZpdCW7VvNq/sUUJ6FkI3fL1dl7lU0ZFneE7iK+KovKMXL5lU99NiotVQWUwXAQEKa5guFAPn8F8xSMABA2S4AIC4bguAABYrANyZhLkuA4gyQjAUgGhbgM2KC5YmAsUNIZaFcpgIxGMxWyANgIyAZ6hBqqCBtwz0L7mWhPQ0RZQ6JYEWS4DJBLMNQzzUc0IXaWapLLCPjJ8kdb+F4KH9XGOb6YbDzn7TqOKYHGRGGvlUpd224XeVySUnG+jaV0mKmAUEFwNgEFyObFYDMFxWwXAZsVCtl+Fw0qk4wprNKTUYq6V5Pld6ICqwVE9EuxmT/k4vBYfa8ZV+9qrwyUVI5NapCjUnGm6ddKVo1XCeWStvGErW16oDG7dSttGytxerJOOZKL0cYxhGNvRGGbADsBiXJcgYdFdg5gC5CtgsBsANikuQCEIS4FVYgKjIBbQmaO9McS2LA1RqlkIuT0TfkmzHF6F0cRLbM7aaX0KbxrnTcbZla/zEzIoT28n9QphM2rnPwF7xFGZjJhpd3hHUElNiXIizvAOoU3GTKH7wNysVzYF111JnRRJjNlSrHVS2+QindlMnr6iykyLuxodWwjqx6N+tihyYrILpVU9lb3YM5UmCTAu7z9ak7wobFuBqVZc/yFliF0+dyrkI5AWOqDvSsgDuoLnAACEIQD//2Q=="/>
          <p:cNvSpPr>
            <a:spLocks noChangeAspect="1" noChangeArrowheads="1"/>
          </p:cNvSpPr>
          <p:nvPr/>
        </p:nvSpPr>
        <p:spPr bwMode="auto">
          <a:xfrm>
            <a:off x="82550" y="-958850"/>
            <a:ext cx="2362200" cy="1933575"/>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2062" name="AutoShape 14" descr="data:image/jpg;base64,/9j/4AAQSkZJRgABAQAAAQABAAD/2wCEAAkGBhISEBIUEBQUFRUUEA8PFBQSEhAUEA8PFBAVFBQQFRQXHCYeFxkjGRQUHy8gIycpLCwsFR4xNTAqNSYrLCkBCQoKDQwNFA8PFCkYFBgpKSkpKSkpKSkpKSkpKSkpKSkpKSkpKSkpKSkpKSkpKSkpKSkpKSkpKSkpKSkpKSkpKf/AABEIAMsA+AMBIgACEQEDEQH/xAAcAAACAwEBAQEAAAAAAAAAAAABAgADBAUGBwj/xAA6EAACAQIEAwYDBQgCAwAAAAAAAQIDEQQSITEFQVEGE2FxgZEyobEiQmLB8AcUFSMzUoLxNHKi0eH/xAAWAQEBAQAAAAAAAAAAAAAAAAAAAQL/xAAXEQEBAQEAAAAAAAAAAAAAAAAAEQEh/9oADAMBAAIRAxEAPwD4rCm2zSsMTDRNWUoxywg9Gk4yTjummrpOzTvs9zSohaAsr8WxNT461S3RTcY26ZY2XyMUqDbu22+rd2/U0qJGgMqwoywpoCgKP3VAeGRpYAM37sBYU1WJYDOsMR4c0ksBn7lE7kvsEChUSdyXNCgVqigOgv15lzDRqZZJuKkk75ZXyyXR2AzuhG/5aXBPCryO8u1eIirUXTorTShRpwen4rN/M5WJxM6k3OpJylJ3cpO7k+rAwywhWsK/9mxorkBmlh/0hHQNgHEDH3DB3RtyiuJBjdMWUTW4iSgBmsQMkQDp0FoXXK6S0L+78V9SiO3QRIsklyFYAsFAsQBgJkQyQEsCxAgAlg5gAQgUiWAkXZ3sn4PYv/fp8nbwilH8iixAJJtu7u2/dhWHk9ov2sSM2tnYEm3u37gKCw4rQAsK0MRoBLAlAcDAqyByjpBaAqsX4Hh9StVhSoxzTm7RjeMU3a+8rJaLmyiTCoOWiTb8Fd+dgPRy7DQp/wDLx+CoO+sY1JYiov8AGlFr5nGxnBkqklSqxnSTtGtL+VGov7lGX2kuRXU4XVjBzlTlGKt9pxcVd9THKICY7CRhtUhN3taGbTxu1YhVXiAg6VLYtKqaLSiMCYQ2AmYFgDARMICAEmUFxkVS2CglkMtvtZm+isl7gUsiZbUlF/DG2u7bbZXlCAwoNiCAMA0hcpACIbKRALYjRb3nRJel38xXIsFTAyxyf6SFykCXFuW5AZQKpRL8NxCrCOWEnFfh0k35rUVULl1KjYDT/AcRL7VT7N7O9erGLa/yd37GPGcKUGl3lOd1dum3JR8G2lqamr73b8QLDtliufLDqwDozopb/wCyCI1Yzg1ClTzRxlCtUUoru6NOs00933kklZHNSKqT0HuFM4ChCiIVBCyW/W7EEsSw+nK4GyxS2CkFMhRCECkACMJLAAgcoUvH5AKMqb5IjI2+oAlC25bh8FKcrU4yk+kU3bxfJIqHU31e3JtegGypwKolecqUNG7VKsM3laN3c5jR0KOEpWTnV3teNOnKUvW9kJiYUrR7rvPxOpk9LKO3qBjjBsPd+XuXxoNlscKvPyJBlp0my+nhOprhRfL2L44ProUY1S8CyOH9DS5RjsUTqt7BQmkiqVUbuX94ZQV9F7hGaVGT128wl811ZAOPR2LEJSLU0ZChC0IEOPDKt035NJFVxkVVkpq2kbeN22IyEKAQIQIQgQIRoNiZQFsMg2N3DOH06jl3teFGMbayhUnKX/WMFr6tAYWBRO/Uw3D4QllqYqpPK8rVKjSpZ+V1KTk0clUwKVTbHVLq/wAzRCg2aKeC/wBAYY0m9kX08KuZ1aPDGzVHAwhuFcyjg79X9DTHAJat28DRVxaXw6GR5pdfyAd1Ix+EzTquWxd3S8/BbDOL8l0QGR0Vz9luLf8AtVi+WVFU6vQoWlhZTmoxUpyk7RjBOUpPwS1Z6Kh+zzHON6kKeHj/AHYmtTp281dy+R5ynOcZKUJSjJXtKMpRkn4STujRguF18VVy04zrVJa2bc5WW7bk9F4sgzca4e6FWVNzpVXHLedGeek7pOylztz8bkPX0/2T4iKvia2Gw6tf+ZVV15pafMhEfMqaLo2/TKqZYiAyFSCxigBIHKUAiDlCkACDqIVABEhlEfIWRpAVqIcpop0C5UAMqplkaZtpYU00sDfZAc6nhWzXTwvhfyOzhOCyer0XhdHQjhIQ6MK4mH4VJ+CNsMLCG5oqYlvSCKlh/wC56lFVTF8oq31KJUZPfTzZujRtskvF7kdFc9fPRAYY4dck34vYk6KXxP0NNWsl95Lyvcw1cRHkr+MmQR/hRRKjJ/E7Aq419UvIx1cWubAtqKK53KJ1l0KJ4voUyxK53+gRtdePNt/9Ul82VR4pKm26M5wurNqbTa6XVtDBUxKe31M1TEW2JRtrVpS1lK76ybb/APZDj1MQ9dWAlRughkLFDosVGwoKiPkKK7DpFkaRYqIFNgqBsp4Rv9I008D6votWBz40i2NE7X8DqJJzhKKezlCST9Wh1gLbK4HJjhiyOHXS51oYJvc2YXhMpfDH15BXFp4S5uw3Dr6JHqsH2ZSV6j99EbU6cNKcMz620RRwMJ2cb1loja6VKl4s31YVJ/FLKuitt0K3hqcej89QOdVxE5fDovBFawTesrs31sWltZb+By8VxWK3l7AaXSSW6XkZp1Yx2VzlYnj8Veyv6nLr8db/APhB3q+OfKy+pz6+M6u5w6vE5MyVMU3zA7NbiKWxgrcSfUwOYjmSovqYtsoliGI5D0Z00vtxlJ32i0lbq3uAjrMSUy2vjINNRpRj+LNOU16t2MkpER0eE/urcv3uVeys4woRp5pvnec3aPszbV4zgIxcaOBbeVpTxGKqzkpPaSjDLE4CBJgVMhJEIOrEJXTnoWpGlPBGilSvsJh6GZnruC8BcrWXQo4dLhzf+joUODt8j3eB7I33R3cJ2Zt91ewV81o8Bm+Vj1nB8ViKFKMKMaVOys5xoQ72fjKcr3Z7JdnFFXZkq8Pb0px9XsB5jiEq9ZJV6sppPMlJ6J2tdJWRip8IcnaKu/BHtaPZ5PWo7+CRbiVTpR0cYeb1A8vh+zCWtR+hujCMFaCS8XqynHdosPC/2nN+Gi9zz+P7eJf04xjvr8UgPQVNd7vz0RjxGNUd5RXgrXPD47tXVqbyf0+hyqnEpPdsI9xieNwXO5ysT2g6I8xLG9X9SqpjOnzsB1cVxiUr6nMrYu73MkqrK2wLJ1ilzJcVkAbFC2GMPFLzZEKBoeaSWjv6M38JngkpPFxxE5J/ZhRlSpwatvKpJNp+CXqBzCubO9juN4R05woYClDNFxVSdfEVa0PxK8lG/wDiefmn4AVNjRAkFACUhAsVkCzZBZkA6OFloaUzn4Rm+JtXb4Bh800vFH3jsn2YhCnGUlulY+G9lq8YVU5X38D9HcBxkalCDhyil5E01sjhorZIbIug5h4hjcqdmlvvKK+plFlerCKvJ3OBxPtVTh8EV5y29jzvaHtaoppPXX0PAcR7ROXM1mK9zxbtq7Nd8l4U4t/PQ8NxbjzlJ2nJr8Vr39GcHEY9swzrFVur49vm2Y512yl1AQs2k2ldpXd7RvzdtbBDyqFec6scJg4/1K9Wo+lGjGMfH7dR/kc7Fyp533Smofd7xxc7W5uKtuBW5AFc10EcgLGI2LclyAtikUiXfMAMDYVTb2TfkmyuxEByBcjBJgByBYBFsBGhGMxGBb+6y52jz+00imtCzsmn5bEYgCTIdCpwqEV/Mr0o6XywzVJeX2dF7kIKcM7G6EjnUOptizSt2FxDjJNH0Xsv21qUrWlofMYSNVDEtbMo+4Vf2hOUd/bQ8nxftm5Xs/mjw0eIN7yt7tmfEV09m/W1gOpi+IOo3mkl5v8AI59Wov7r+SephdUMKq+8m+lnb3AeVURsaWJVrKEVpb7zfu2UtgG5LititkHTwtTDKKdRVpy5xg4U4Lwzu7fsJi69OpljQoODvuqlSrKfRNNfQ56Y9KvKDvCUovVJxbi9d9UB0F2dxDV3TyLrVlCmv/No5ko2bT5NrSzV0+vMk3d3lq+r1fuwWIggFZEgGbDGdtVv5IW4HIB54iT3k/dlWYbOul/Wy+Qk6l9kl5XuBJMruG4uYAyl4AiwMZAArkx5lbYCyYGRk2IKapCVqre7IBvwkOibZpdCW7VvNq/sUUJ6FkI3fL1dl7lU0ZFneE7iK+KovKMXL5lU99NiotVQWUwXAQEKa5guFAPn8F8xSMABA2S4AIC4bguAABYrANyZhLkuA4gyQjAUgGhbgM2KC5YmAsUNIZaFcpgIxGMxWyANgIyAZ6hBqqCBtwz0L7mWhPQ0RZQ6JYEWS4DJBLMNQzzUc0IXaWapLLCPjJ8kdb+F4KH9XGOb6YbDzn7TqOKYHGRGGvlUpd224XeVySUnG+jaV0mKmAUEFwNgEFyObFYDMFxWwXAZsVCtl+Fw0qk4wprNKTUYq6V5Pld6ICqwVE9EuxmT/k4vBYfa8ZV+9qrwyUVI5NapCjUnGm6ddKVo1XCeWStvGErW16oDG7dSttGytxerJOOZKL0cYxhGNvRGGbADsBiXJcgYdFdg5gC5CtgsBsANikuQCEIS4FVYgKjIBbQmaO9McS2LA1RqlkIuT0TfkmzHF6F0cRLbM7aaX0KbxrnTcbZla/zEzIoT28n9QphM2rnPwF7xFGZjJhpd3hHUElNiXIizvAOoU3GTKH7wNysVzYF111JnRRJjNlSrHVS2+QindlMnr6iykyLuxodWwjqx6N+tihyYrILpVU9lb3YM5UmCTAu7z9ak7wobFuBqVZc/yFliF0+dyrkI5AWOqDvSsgDuoLnAACEIQD//2Q=="/>
          <p:cNvSpPr>
            <a:spLocks noChangeAspect="1" noChangeArrowheads="1"/>
          </p:cNvSpPr>
          <p:nvPr/>
        </p:nvSpPr>
        <p:spPr bwMode="auto">
          <a:xfrm>
            <a:off x="82550" y="-958850"/>
            <a:ext cx="2362200" cy="1933575"/>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2064" name="Picture 16" descr="http://www.gymck.cz/~jiru/komety/brorsen.jpg"/>
          <p:cNvPicPr>
            <a:picLocks noChangeAspect="1" noChangeArrowheads="1"/>
          </p:cNvPicPr>
          <p:nvPr/>
        </p:nvPicPr>
        <p:blipFill>
          <a:blip r:embed="rId2" cstate="print"/>
          <a:srcRect/>
          <a:stretch>
            <a:fillRect/>
          </a:stretch>
        </p:blipFill>
        <p:spPr bwMode="auto">
          <a:xfrm>
            <a:off x="5472360" y="3924325"/>
            <a:ext cx="2880320" cy="2355086"/>
          </a:xfrm>
          <a:prstGeom prst="rect">
            <a:avLst/>
          </a:prstGeom>
          <a:noFill/>
        </p:spPr>
      </p:pic>
      <p:pic>
        <p:nvPicPr>
          <p:cNvPr id="2066" name="Picture 18" descr="http://t0.gstatic.com/images?q=tbn:ANd9GcQ6HX10JmBJACbMKtMOuAJ7WbrWQ5UStq19mNw8ZerLoET7C9VGMA"/>
          <p:cNvPicPr>
            <a:picLocks noChangeAspect="1" noChangeArrowheads="1"/>
          </p:cNvPicPr>
          <p:nvPr/>
        </p:nvPicPr>
        <p:blipFill>
          <a:blip r:embed="rId3" cstate="print"/>
          <a:srcRect/>
          <a:stretch>
            <a:fillRect/>
          </a:stretch>
        </p:blipFill>
        <p:spPr bwMode="auto">
          <a:xfrm>
            <a:off x="575816" y="1332037"/>
            <a:ext cx="2143125" cy="2143126"/>
          </a:xfrm>
          <a:prstGeom prst="rect">
            <a:avLst/>
          </a:prstGeom>
          <a:noFill/>
        </p:spPr>
      </p:pic>
      <p:sp>
        <p:nvSpPr>
          <p:cNvPr id="14" name="TextovéPole 13"/>
          <p:cNvSpPr txBox="1"/>
          <p:nvPr/>
        </p:nvSpPr>
        <p:spPr>
          <a:xfrm>
            <a:off x="2880072" y="1692077"/>
            <a:ext cx="2160240" cy="1200329"/>
          </a:xfrm>
          <a:prstGeom prst="rect">
            <a:avLst/>
          </a:prstGeom>
          <a:noFill/>
        </p:spPr>
        <p:txBody>
          <a:bodyPr wrap="square" rtlCol="0">
            <a:spAutoFit/>
          </a:bodyPr>
          <a:lstStyle/>
          <a:p>
            <a:r>
              <a:rPr lang="cs-CZ" dirty="0" smtClean="0"/>
              <a:t>Největší měsíc sluneční soustavy, Jupiterův měsíc </a:t>
            </a:r>
            <a:r>
              <a:rPr lang="cs-CZ" dirty="0" err="1" smtClean="0"/>
              <a:t>Ganymed</a:t>
            </a:r>
            <a:endParaRPr lang="cs-CZ" dirty="0"/>
          </a:p>
        </p:txBody>
      </p:sp>
      <p:sp>
        <p:nvSpPr>
          <p:cNvPr id="15" name="TextovéPole 14"/>
          <p:cNvSpPr txBox="1"/>
          <p:nvPr/>
        </p:nvSpPr>
        <p:spPr>
          <a:xfrm>
            <a:off x="8424688" y="4932437"/>
            <a:ext cx="1152128" cy="369332"/>
          </a:xfrm>
          <a:prstGeom prst="rect">
            <a:avLst/>
          </a:prstGeom>
          <a:noFill/>
        </p:spPr>
        <p:txBody>
          <a:bodyPr wrap="square" rtlCol="0">
            <a:spAutoFit/>
          </a:bodyPr>
          <a:lstStyle/>
          <a:p>
            <a:r>
              <a:rPr lang="cs-CZ" dirty="0" smtClean="0"/>
              <a:t>kometa</a:t>
            </a:r>
            <a:endParaRPr lang="cs-CZ" dirty="0"/>
          </a:p>
        </p:txBody>
      </p:sp>
      <p:pic>
        <p:nvPicPr>
          <p:cNvPr id="2070" name="Picture 22" descr="http://t0.gstatic.com/images?q=tbn:ANd9GcSpbfnJqZ62SYp2jn2k2qVz-i-G71uli7otHXFzZLxuVpN-VB35pg"/>
          <p:cNvPicPr>
            <a:picLocks noChangeAspect="1" noChangeArrowheads="1"/>
          </p:cNvPicPr>
          <p:nvPr/>
        </p:nvPicPr>
        <p:blipFill>
          <a:blip r:embed="rId4" cstate="print"/>
          <a:srcRect/>
          <a:stretch>
            <a:fillRect/>
          </a:stretch>
        </p:blipFill>
        <p:spPr bwMode="auto">
          <a:xfrm>
            <a:off x="2376016" y="4068341"/>
            <a:ext cx="2143125" cy="2143126"/>
          </a:xfrm>
          <a:prstGeom prst="rect">
            <a:avLst/>
          </a:prstGeom>
          <a:noFill/>
        </p:spPr>
      </p:pic>
      <p:sp>
        <p:nvSpPr>
          <p:cNvPr id="18" name="TextovéPole 17"/>
          <p:cNvSpPr txBox="1"/>
          <p:nvPr/>
        </p:nvSpPr>
        <p:spPr>
          <a:xfrm>
            <a:off x="647824" y="4860429"/>
            <a:ext cx="1872208" cy="646331"/>
          </a:xfrm>
          <a:prstGeom prst="rect">
            <a:avLst/>
          </a:prstGeom>
          <a:noFill/>
        </p:spPr>
        <p:txBody>
          <a:bodyPr wrap="square" rtlCol="0">
            <a:spAutoFit/>
          </a:bodyPr>
          <a:lstStyle/>
          <a:p>
            <a:r>
              <a:rPr lang="cs-CZ" dirty="0" smtClean="0"/>
              <a:t>Saturnův měsíc </a:t>
            </a:r>
            <a:r>
              <a:rPr lang="cs-CZ" dirty="0" err="1" smtClean="0"/>
              <a:t>Minas</a:t>
            </a:r>
            <a:r>
              <a:rPr lang="cs-CZ" dirty="0" smtClean="0"/>
              <a:t>.</a:t>
            </a:r>
            <a:endParaRPr lang="cs-CZ" dirty="0"/>
          </a:p>
        </p:txBody>
      </p:sp>
    </p:spTree>
  </p:cSld>
  <p:clrMapOvr>
    <a:masterClrMapping/>
  </p:clrMapOvr>
  <p:transition spd="slow">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Zdroje:</a:t>
            </a:r>
            <a:endParaRPr lang="cs-CZ" dirty="0"/>
          </a:p>
        </p:txBody>
      </p:sp>
      <p:sp>
        <p:nvSpPr>
          <p:cNvPr id="3" name="Zástupný symbol pro obsah 2"/>
          <p:cNvSpPr>
            <a:spLocks noGrp="1"/>
          </p:cNvSpPr>
          <p:nvPr>
            <p:ph idx="1"/>
          </p:nvPr>
        </p:nvSpPr>
        <p:spPr/>
        <p:txBody>
          <a:bodyPr>
            <a:normAutofit/>
          </a:bodyPr>
          <a:lstStyle/>
          <a:p>
            <a:r>
              <a:rPr lang="cs-CZ" sz="1400" dirty="0" smtClean="0">
                <a:hlinkClick r:id="rId2"/>
              </a:rPr>
              <a:t>http://cs.wikipedia.org/wiki/Soubor:Solar_sys8.jpg</a:t>
            </a:r>
            <a:endParaRPr lang="cs-CZ" sz="1400" dirty="0" smtClean="0"/>
          </a:p>
          <a:p>
            <a:r>
              <a:rPr lang="cs-CZ" sz="1400" dirty="0" smtClean="0">
                <a:hlinkClick r:id="rId3"/>
              </a:rPr>
              <a:t>www.</a:t>
            </a:r>
            <a:r>
              <a:rPr lang="cs-CZ" sz="1400" dirty="0" err="1" smtClean="0">
                <a:hlinkClick r:id="rId3"/>
              </a:rPr>
              <a:t>wikipedia.cz</a:t>
            </a:r>
            <a:endParaRPr lang="cs-CZ" sz="1400" dirty="0" smtClean="0"/>
          </a:p>
          <a:p>
            <a:r>
              <a:rPr lang="cs-CZ" sz="1400" dirty="0" smtClean="0">
                <a:hlinkClick r:id="rId4"/>
              </a:rPr>
              <a:t>http://cs.wikipedia.org/wiki/Venu%C5%A1e_(planeta)</a:t>
            </a:r>
            <a:endParaRPr lang="cs-CZ" sz="1400" dirty="0" smtClean="0"/>
          </a:p>
          <a:p>
            <a:r>
              <a:rPr lang="cs-CZ" sz="1400" dirty="0" smtClean="0">
                <a:hlinkClick r:id="rId5"/>
              </a:rPr>
              <a:t>http://cs.wikipedia.org/wiki/Mars_(planeta)</a:t>
            </a:r>
            <a:endParaRPr lang="cs-CZ" sz="1400" dirty="0" smtClean="0"/>
          </a:p>
          <a:p>
            <a:r>
              <a:rPr lang="cs-CZ" sz="1400" dirty="0" smtClean="0">
                <a:hlinkClick r:id="rId6"/>
              </a:rPr>
              <a:t>http://cs.wikipedia.org/wiki/Jupiter_(planeta)</a:t>
            </a:r>
            <a:r>
              <a:rPr lang="cs-CZ" sz="1400" dirty="0" smtClean="0"/>
              <a:t> </a:t>
            </a:r>
          </a:p>
          <a:p>
            <a:r>
              <a:rPr lang="cs-CZ" sz="1400" dirty="0" smtClean="0">
                <a:hlinkClick r:id="rId7"/>
              </a:rPr>
              <a:t>http://cs.wikipedia.org/wiki/Soubor:Jupiter.jpghttp://cs.wikipedia.org/wiki/Uran_(planeta)</a:t>
            </a:r>
            <a:r>
              <a:rPr lang="cs-CZ" sz="1400" dirty="0" smtClean="0"/>
              <a:t> </a:t>
            </a:r>
          </a:p>
          <a:p>
            <a:r>
              <a:rPr lang="cs-CZ" sz="1400" dirty="0" smtClean="0">
                <a:hlinkClick r:id="rId8"/>
              </a:rPr>
              <a:t>http://cs.wikipedia.org/wiki/Neptun_(planeta)</a:t>
            </a:r>
            <a:endParaRPr lang="cs-CZ" sz="1400" dirty="0" smtClean="0"/>
          </a:p>
          <a:p>
            <a:r>
              <a:rPr lang="cs-CZ" sz="1100" dirty="0" smtClean="0"/>
              <a:t>http://www.</a:t>
            </a:r>
            <a:r>
              <a:rPr lang="cs-CZ" sz="1100" dirty="0" err="1" smtClean="0"/>
              <a:t>google.cz</a:t>
            </a:r>
            <a:r>
              <a:rPr lang="cs-CZ" sz="1100" dirty="0" smtClean="0"/>
              <a:t>/</a:t>
            </a:r>
            <a:r>
              <a:rPr lang="cs-CZ" sz="1100" dirty="0" err="1" smtClean="0"/>
              <a:t>imgres</a:t>
            </a:r>
            <a:r>
              <a:rPr lang="cs-CZ" sz="1100" dirty="0" smtClean="0"/>
              <a:t>?</a:t>
            </a:r>
            <a:r>
              <a:rPr lang="cs-CZ" sz="1100" dirty="0" err="1" smtClean="0"/>
              <a:t>imgurl</a:t>
            </a:r>
            <a:r>
              <a:rPr lang="cs-CZ" sz="1100" dirty="0" smtClean="0"/>
              <a:t>=http://www.</a:t>
            </a:r>
            <a:r>
              <a:rPr lang="cs-CZ" sz="1100" dirty="0" err="1" smtClean="0"/>
              <a:t>maxikovy</a:t>
            </a:r>
            <a:r>
              <a:rPr lang="cs-CZ" sz="1100" dirty="0" smtClean="0"/>
              <a:t>-</a:t>
            </a:r>
            <a:r>
              <a:rPr lang="cs-CZ" sz="1100" dirty="0" err="1" smtClean="0"/>
              <a:t>hracky.cz</a:t>
            </a:r>
            <a:r>
              <a:rPr lang="cs-CZ" sz="1100" dirty="0" smtClean="0"/>
              <a:t>/</a:t>
            </a:r>
            <a:r>
              <a:rPr lang="cs-CZ" sz="1100" dirty="0" err="1" smtClean="0"/>
              <a:t>images</a:t>
            </a:r>
            <a:r>
              <a:rPr lang="cs-CZ" sz="1100" dirty="0" smtClean="0"/>
              <a:t>/</a:t>
            </a:r>
            <a:r>
              <a:rPr lang="cs-CZ" sz="1100" dirty="0" err="1" smtClean="0"/>
              <a:t>prods</a:t>
            </a:r>
            <a:r>
              <a:rPr lang="cs-CZ" sz="1100" dirty="0" smtClean="0"/>
              <a:t>/1141_1.jpg&amp;</a:t>
            </a:r>
            <a:r>
              <a:rPr lang="cs-CZ" sz="1100" dirty="0" err="1" smtClean="0"/>
              <a:t>imgrefurl</a:t>
            </a:r>
            <a:r>
              <a:rPr lang="cs-CZ" sz="1100" dirty="0" smtClean="0"/>
              <a:t>=http://www.</a:t>
            </a:r>
            <a:r>
              <a:rPr lang="cs-CZ" sz="1100" dirty="0" err="1" smtClean="0"/>
              <a:t>maxikovy</a:t>
            </a:r>
            <a:r>
              <a:rPr lang="cs-CZ" sz="1100" dirty="0" smtClean="0"/>
              <a:t>-</a:t>
            </a:r>
            <a:r>
              <a:rPr lang="cs-CZ" sz="1100" dirty="0" err="1" smtClean="0"/>
              <a:t>hracky.cz</a:t>
            </a:r>
            <a:r>
              <a:rPr lang="cs-CZ" sz="1100" dirty="0" smtClean="0"/>
              <a:t>/katalog/vek/puzzle-</a:t>
            </a:r>
            <a:r>
              <a:rPr lang="cs-CZ" sz="1100" dirty="0" err="1" smtClean="0"/>
              <a:t>slunecni</a:t>
            </a:r>
            <a:r>
              <a:rPr lang="cs-CZ" sz="1100" dirty="0" smtClean="0"/>
              <a:t>-soustava&amp;</a:t>
            </a:r>
            <a:r>
              <a:rPr lang="cs-CZ" sz="1100" dirty="0" err="1" smtClean="0"/>
              <a:t>usg</a:t>
            </a:r>
            <a:r>
              <a:rPr lang="cs-CZ" sz="1100" dirty="0" smtClean="0"/>
              <a:t>=__IPMR8k3NUOtqf3RXBVR_POb9tag=&amp;h=547&amp;w=700&amp;</a:t>
            </a:r>
            <a:r>
              <a:rPr lang="cs-CZ" sz="1100" dirty="0" err="1" smtClean="0"/>
              <a:t>sz</a:t>
            </a:r>
            <a:r>
              <a:rPr lang="cs-CZ" sz="1100" dirty="0" smtClean="0"/>
              <a:t>=107&amp;</a:t>
            </a:r>
            <a:r>
              <a:rPr lang="cs-CZ" sz="1100" dirty="0" err="1" smtClean="0"/>
              <a:t>hl</a:t>
            </a:r>
            <a:r>
              <a:rPr lang="cs-CZ" sz="1100" dirty="0" smtClean="0"/>
              <a:t>=</a:t>
            </a:r>
            <a:r>
              <a:rPr lang="cs-CZ" sz="1100" dirty="0" err="1" smtClean="0"/>
              <a:t>cs</a:t>
            </a:r>
            <a:r>
              <a:rPr lang="cs-CZ" sz="1100" dirty="0" smtClean="0"/>
              <a:t>&amp;start=0&amp;zoom=1&amp;</a:t>
            </a:r>
            <a:r>
              <a:rPr lang="cs-CZ" sz="1100" dirty="0" err="1" smtClean="0"/>
              <a:t>tbnid</a:t>
            </a:r>
            <a:r>
              <a:rPr lang="cs-CZ" sz="1100" dirty="0" smtClean="0"/>
              <a:t>=WK1AkJ0bAEiEbM:&amp;</a:t>
            </a:r>
            <a:r>
              <a:rPr lang="cs-CZ" sz="1100" dirty="0" err="1" smtClean="0"/>
              <a:t>tbnh</a:t>
            </a:r>
            <a:r>
              <a:rPr lang="cs-CZ" sz="1100" dirty="0" smtClean="0"/>
              <a:t>=128&amp;</a:t>
            </a:r>
            <a:r>
              <a:rPr lang="cs-CZ" sz="1100" dirty="0" err="1" smtClean="0"/>
              <a:t>tbnw</a:t>
            </a:r>
            <a:r>
              <a:rPr lang="cs-CZ" sz="1100" dirty="0" smtClean="0"/>
              <a:t>=164&amp;</a:t>
            </a:r>
            <a:r>
              <a:rPr lang="cs-CZ" sz="1100" dirty="0" err="1" smtClean="0"/>
              <a:t>ei</a:t>
            </a:r>
            <a:r>
              <a:rPr lang="cs-CZ" sz="1100" dirty="0" smtClean="0"/>
              <a:t>=5uDQTdv4AdDZsgaMxLGlCw&amp;</a:t>
            </a:r>
            <a:r>
              <a:rPr lang="cs-CZ" sz="1100" dirty="0" err="1" smtClean="0"/>
              <a:t>prev</a:t>
            </a:r>
            <a:r>
              <a:rPr lang="cs-CZ" sz="1100" dirty="0" smtClean="0"/>
              <a:t>=/</a:t>
            </a:r>
            <a:r>
              <a:rPr lang="cs-CZ" sz="1100" dirty="0" err="1" smtClean="0"/>
              <a:t>search</a:t>
            </a:r>
            <a:r>
              <a:rPr lang="cs-CZ" sz="1100" dirty="0" smtClean="0"/>
              <a:t>%3Fq%3Dslune%25C4%258Dn%25C3%25AD%2Bsoustava%26hl%3Dcs%26sa%3DX%26gbv%3D2%26biw%3D1004%26bih%3D581%26tbm%3Disch&amp;</a:t>
            </a:r>
            <a:r>
              <a:rPr lang="cs-CZ" sz="1100" dirty="0" err="1" smtClean="0"/>
              <a:t>itbs</a:t>
            </a:r>
            <a:r>
              <a:rPr lang="cs-CZ" sz="1100" dirty="0" smtClean="0"/>
              <a:t>=1&amp;</a:t>
            </a:r>
            <a:r>
              <a:rPr lang="cs-CZ" sz="1100" dirty="0" err="1" smtClean="0"/>
              <a:t>iact</a:t>
            </a:r>
            <a:r>
              <a:rPr lang="cs-CZ" sz="1100" dirty="0" smtClean="0"/>
              <a:t>=</a:t>
            </a:r>
            <a:r>
              <a:rPr lang="cs-CZ" sz="1100" dirty="0" err="1" smtClean="0"/>
              <a:t>rc</a:t>
            </a:r>
            <a:r>
              <a:rPr lang="cs-CZ" sz="1100" dirty="0" smtClean="0"/>
              <a:t>&amp;</a:t>
            </a:r>
            <a:r>
              <a:rPr lang="cs-CZ" sz="1100" dirty="0" smtClean="0">
                <a:hlinkClick r:id="rId9" action="ppaction://hlinkfile"/>
              </a:rPr>
              <a:t>dur=422&amp;</a:t>
            </a:r>
            <a:r>
              <a:rPr lang="cs-CZ" sz="1100" dirty="0" err="1" smtClean="0">
                <a:hlinkClick r:id="rId9" action="ppaction://hlinkfile"/>
              </a:rPr>
              <a:t>page</a:t>
            </a:r>
            <a:r>
              <a:rPr lang="cs-CZ" sz="1100" dirty="0" smtClean="0">
                <a:hlinkClick r:id="rId9" action="ppaction://hlinkfile"/>
              </a:rPr>
              <a:t>=1&amp;</a:t>
            </a:r>
            <a:r>
              <a:rPr lang="cs-CZ" sz="1100" dirty="0" err="1" smtClean="0">
                <a:hlinkClick r:id="rId9" action="ppaction://hlinkfile"/>
              </a:rPr>
              <a:t>ndsp</a:t>
            </a:r>
            <a:r>
              <a:rPr lang="cs-CZ" sz="1100" dirty="0" smtClean="0">
                <a:hlinkClick r:id="rId9" action="ppaction://hlinkfile"/>
              </a:rPr>
              <a:t>=15&amp;</a:t>
            </a:r>
            <a:r>
              <a:rPr lang="cs-CZ" sz="1100" dirty="0" err="1" smtClean="0">
                <a:hlinkClick r:id="rId9" action="ppaction://hlinkfile"/>
              </a:rPr>
              <a:t>ved</a:t>
            </a:r>
            <a:r>
              <a:rPr lang="cs-CZ" sz="1100" dirty="0" smtClean="0">
                <a:hlinkClick r:id="rId9" action="ppaction://hlinkfile"/>
              </a:rPr>
              <a:t>=1t:429,r:8,s:0&amp;</a:t>
            </a:r>
            <a:r>
              <a:rPr lang="cs-CZ" sz="1100" dirty="0" err="1" smtClean="0">
                <a:hlinkClick r:id="rId9" action="ppaction://hlinkfile"/>
              </a:rPr>
              <a:t>tx</a:t>
            </a:r>
            <a:r>
              <a:rPr lang="cs-CZ" sz="1100" dirty="0" smtClean="0">
                <a:hlinkClick r:id="rId9" action="ppaction://hlinkfile"/>
              </a:rPr>
              <a:t>=141&amp;ty=61</a:t>
            </a:r>
            <a:endParaRPr lang="cs-CZ" sz="1100" dirty="0" smtClean="0"/>
          </a:p>
          <a:p>
            <a:endParaRPr lang="cs-CZ" dirty="0" smtClean="0"/>
          </a:p>
          <a:p>
            <a:endParaRPr lang="cs-CZ" dirty="0" smtClean="0"/>
          </a:p>
          <a:p>
            <a:endParaRPr lang="cs-CZ" dirty="0"/>
          </a:p>
        </p:txBody>
      </p:sp>
    </p:spTree>
  </p:cSld>
  <p:clrMapOvr>
    <a:masterClrMapping/>
  </p:clrMapOvr>
  <p:transition spd="slow">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31" y="152012"/>
            <a:ext cx="9072563" cy="964001"/>
          </a:xfrm>
        </p:spPr>
        <p:txBody>
          <a:bodyPr>
            <a:normAutofit/>
          </a:bodyPr>
          <a:lstStyle/>
          <a:p>
            <a:pPr algn="ctr"/>
            <a:r>
              <a:rPr lang="cs-CZ" sz="5400" dirty="0" smtClean="0">
                <a:solidFill>
                  <a:srgbClr val="C7095A"/>
                </a:solidFill>
                <a:latin typeface="Brush 455 AT" pitchFamily="2" charset="0"/>
              </a:rPr>
              <a:t>Leden 2012</a:t>
            </a:r>
            <a:endParaRPr lang="cs-CZ" sz="5400" dirty="0">
              <a:solidFill>
                <a:srgbClr val="C7095A"/>
              </a:solidFill>
              <a:latin typeface="Brush 455 AT" pitchFamily="2" charset="0"/>
            </a:endParaRPr>
          </a:p>
        </p:txBody>
      </p:sp>
      <p:graphicFrame>
        <p:nvGraphicFramePr>
          <p:cNvPr id="4" name="Zástupný symbol pro obsah 3"/>
          <p:cNvGraphicFramePr>
            <a:graphicFrameLocks noGrp="1"/>
          </p:cNvGraphicFramePr>
          <p:nvPr>
            <p:ph idx="1"/>
          </p:nvPr>
        </p:nvGraphicFramePr>
        <p:xfrm>
          <a:off x="4896296" y="1260029"/>
          <a:ext cx="4824533" cy="2592289"/>
        </p:xfrm>
        <a:graphic>
          <a:graphicData uri="http://schemas.openxmlformats.org/drawingml/2006/table">
            <a:tbl>
              <a:tblPr firstRow="1" bandRow="1">
                <a:tableStyleId>{69CF1AB2-1976-4502-BF36-3FF5EA218861}</a:tableStyleId>
              </a:tblPr>
              <a:tblGrid>
                <a:gridCol w="689219"/>
                <a:gridCol w="689219"/>
                <a:gridCol w="689219"/>
                <a:gridCol w="689219"/>
                <a:gridCol w="689219"/>
                <a:gridCol w="689219"/>
                <a:gridCol w="689219"/>
              </a:tblGrid>
              <a:tr h="370327">
                <a:tc>
                  <a:txBody>
                    <a:bodyPr/>
                    <a:lstStyle/>
                    <a:p>
                      <a:r>
                        <a:rPr lang="cs-CZ" sz="1600" dirty="0" smtClean="0"/>
                        <a:t>Po</a:t>
                      </a:r>
                      <a:endParaRPr lang="cs-CZ" sz="1600" dirty="0"/>
                    </a:p>
                  </a:txBody>
                  <a:tcPr marL="100806" marR="100806" marT="45604" marB="45604"/>
                </a:tc>
                <a:tc>
                  <a:txBody>
                    <a:bodyPr/>
                    <a:lstStyle/>
                    <a:p>
                      <a:r>
                        <a:rPr lang="cs-CZ" sz="1600" dirty="0" smtClean="0"/>
                        <a:t>Út</a:t>
                      </a:r>
                      <a:endParaRPr lang="cs-CZ" sz="1600" dirty="0"/>
                    </a:p>
                  </a:txBody>
                  <a:tcPr marL="100806" marR="100806" marT="45604" marB="45604"/>
                </a:tc>
                <a:tc>
                  <a:txBody>
                    <a:bodyPr/>
                    <a:lstStyle/>
                    <a:p>
                      <a:r>
                        <a:rPr lang="cs-CZ" sz="1600" dirty="0" smtClean="0"/>
                        <a:t>St</a:t>
                      </a:r>
                      <a:endParaRPr lang="cs-CZ" sz="1600" dirty="0"/>
                    </a:p>
                  </a:txBody>
                  <a:tcPr marL="100806" marR="100806" marT="45604" marB="45604"/>
                </a:tc>
                <a:tc>
                  <a:txBody>
                    <a:bodyPr/>
                    <a:lstStyle/>
                    <a:p>
                      <a:r>
                        <a:rPr lang="cs-CZ" sz="1600" dirty="0" smtClean="0"/>
                        <a:t>Čt</a:t>
                      </a:r>
                      <a:endParaRPr lang="cs-CZ" sz="1600" dirty="0"/>
                    </a:p>
                  </a:txBody>
                  <a:tcPr marL="100806" marR="100806" marT="45604" marB="45604"/>
                </a:tc>
                <a:tc>
                  <a:txBody>
                    <a:bodyPr/>
                    <a:lstStyle/>
                    <a:p>
                      <a:r>
                        <a:rPr lang="cs-CZ" sz="1600" dirty="0" smtClean="0"/>
                        <a:t>Pá</a:t>
                      </a:r>
                      <a:endParaRPr lang="cs-CZ" sz="1600" dirty="0"/>
                    </a:p>
                  </a:txBody>
                  <a:tcPr marL="100806" marR="100806" marT="45604" marB="45604"/>
                </a:tc>
                <a:tc>
                  <a:txBody>
                    <a:bodyPr/>
                    <a:lstStyle/>
                    <a:p>
                      <a:r>
                        <a:rPr lang="cs-CZ" sz="1600" dirty="0" smtClean="0"/>
                        <a:t>So</a:t>
                      </a:r>
                      <a:endParaRPr lang="cs-CZ" sz="1600" dirty="0"/>
                    </a:p>
                  </a:txBody>
                  <a:tcPr marL="100806" marR="100806" marT="45604" marB="45604"/>
                </a:tc>
                <a:tc>
                  <a:txBody>
                    <a:bodyPr/>
                    <a:lstStyle/>
                    <a:p>
                      <a:r>
                        <a:rPr lang="cs-CZ" sz="1600" dirty="0" smtClean="0"/>
                        <a:t>Ne</a:t>
                      </a:r>
                      <a:endParaRPr lang="cs-CZ" sz="1600" dirty="0"/>
                    </a:p>
                  </a:txBody>
                  <a:tcPr marL="100806" marR="100806" marT="45604" marB="45604"/>
                </a:tc>
              </a:tr>
              <a:tr h="370327">
                <a:tc>
                  <a:txBody>
                    <a:bodyPr/>
                    <a:lstStyle/>
                    <a:p>
                      <a:endParaRPr lang="cs-CZ" sz="1600" dirty="0"/>
                    </a:p>
                  </a:txBody>
                  <a:tcPr marL="100806" marR="100806" marT="45604" marB="45604"/>
                </a:tc>
                <a:tc>
                  <a:txBody>
                    <a:bodyPr/>
                    <a:lstStyle/>
                    <a:p>
                      <a:endParaRPr lang="cs-CZ" sz="1600" dirty="0"/>
                    </a:p>
                  </a:txBody>
                  <a:tcPr marL="100806" marR="100806" marT="45604" marB="45604"/>
                </a:tc>
                <a:tc>
                  <a:txBody>
                    <a:bodyPr/>
                    <a:lstStyle/>
                    <a:p>
                      <a:endParaRPr lang="cs-CZ" sz="1600" dirty="0"/>
                    </a:p>
                  </a:txBody>
                  <a:tcPr marL="100806" marR="100806" marT="45604" marB="45604"/>
                </a:tc>
                <a:tc>
                  <a:txBody>
                    <a:bodyPr/>
                    <a:lstStyle/>
                    <a:p>
                      <a:endParaRPr lang="cs-CZ" sz="1600" dirty="0"/>
                    </a:p>
                  </a:txBody>
                  <a:tcPr marL="100806" marR="100806" marT="45604" marB="45604"/>
                </a:tc>
                <a:tc>
                  <a:txBody>
                    <a:bodyPr/>
                    <a:lstStyle/>
                    <a:p>
                      <a:endParaRPr lang="cs-CZ" sz="1600" dirty="0"/>
                    </a:p>
                  </a:txBody>
                  <a:tcPr marL="100806" marR="100806" marT="45604" marB="45604"/>
                </a:tc>
                <a:tc>
                  <a:txBody>
                    <a:bodyPr/>
                    <a:lstStyle/>
                    <a:p>
                      <a:endParaRPr lang="cs-CZ" sz="1600" dirty="0"/>
                    </a:p>
                  </a:txBody>
                  <a:tcPr marL="100806" marR="100806" marT="45604" marB="45604"/>
                </a:tc>
                <a:tc>
                  <a:txBody>
                    <a:bodyPr/>
                    <a:lstStyle/>
                    <a:p>
                      <a:r>
                        <a:rPr lang="cs-CZ" sz="1600" dirty="0" smtClean="0"/>
                        <a:t>1</a:t>
                      </a:r>
                      <a:endParaRPr lang="cs-CZ" sz="1600" dirty="0"/>
                    </a:p>
                  </a:txBody>
                  <a:tcPr marL="100806" marR="100806" marT="45604" marB="45604"/>
                </a:tc>
              </a:tr>
              <a:tr h="370327">
                <a:tc>
                  <a:txBody>
                    <a:bodyPr/>
                    <a:lstStyle/>
                    <a:p>
                      <a:r>
                        <a:rPr lang="cs-CZ" sz="1600" dirty="0" smtClean="0"/>
                        <a:t>2</a:t>
                      </a:r>
                      <a:endParaRPr lang="cs-CZ" sz="1600" dirty="0"/>
                    </a:p>
                  </a:txBody>
                  <a:tcPr marL="100806" marR="100806" marT="45604" marB="45604"/>
                </a:tc>
                <a:tc>
                  <a:txBody>
                    <a:bodyPr/>
                    <a:lstStyle/>
                    <a:p>
                      <a:r>
                        <a:rPr lang="cs-CZ" sz="1600" dirty="0" smtClean="0"/>
                        <a:t>3</a:t>
                      </a:r>
                      <a:endParaRPr lang="cs-CZ" sz="1600" dirty="0"/>
                    </a:p>
                  </a:txBody>
                  <a:tcPr marL="100806" marR="100806" marT="45604" marB="45604"/>
                </a:tc>
                <a:tc>
                  <a:txBody>
                    <a:bodyPr/>
                    <a:lstStyle/>
                    <a:p>
                      <a:r>
                        <a:rPr lang="cs-CZ" sz="1600" dirty="0" smtClean="0"/>
                        <a:t>4</a:t>
                      </a:r>
                      <a:endParaRPr lang="cs-CZ" sz="1600" dirty="0"/>
                    </a:p>
                  </a:txBody>
                  <a:tcPr marL="100806" marR="100806" marT="45604" marB="45604"/>
                </a:tc>
                <a:tc>
                  <a:txBody>
                    <a:bodyPr/>
                    <a:lstStyle/>
                    <a:p>
                      <a:r>
                        <a:rPr lang="cs-CZ" sz="1600" dirty="0" smtClean="0"/>
                        <a:t>5</a:t>
                      </a:r>
                      <a:endParaRPr lang="cs-CZ" sz="1600" dirty="0"/>
                    </a:p>
                  </a:txBody>
                  <a:tcPr marL="100806" marR="100806" marT="45604" marB="45604"/>
                </a:tc>
                <a:tc>
                  <a:txBody>
                    <a:bodyPr/>
                    <a:lstStyle/>
                    <a:p>
                      <a:r>
                        <a:rPr lang="cs-CZ" sz="1600" dirty="0" smtClean="0"/>
                        <a:t>6</a:t>
                      </a:r>
                      <a:endParaRPr lang="cs-CZ" sz="1600" dirty="0"/>
                    </a:p>
                  </a:txBody>
                  <a:tcPr marL="100806" marR="100806" marT="45604" marB="45604"/>
                </a:tc>
                <a:tc>
                  <a:txBody>
                    <a:bodyPr/>
                    <a:lstStyle/>
                    <a:p>
                      <a:r>
                        <a:rPr lang="cs-CZ" sz="1600" dirty="0" smtClean="0"/>
                        <a:t>7</a:t>
                      </a:r>
                      <a:endParaRPr lang="cs-CZ" sz="1600" dirty="0"/>
                    </a:p>
                  </a:txBody>
                  <a:tcPr marL="100806" marR="100806" marT="45604" marB="45604"/>
                </a:tc>
                <a:tc>
                  <a:txBody>
                    <a:bodyPr/>
                    <a:lstStyle/>
                    <a:p>
                      <a:r>
                        <a:rPr lang="cs-CZ" sz="1600" dirty="0" smtClean="0"/>
                        <a:t>8</a:t>
                      </a:r>
                      <a:endParaRPr lang="cs-CZ" sz="1600" dirty="0"/>
                    </a:p>
                  </a:txBody>
                  <a:tcPr marL="100806" marR="100806" marT="45604" marB="45604"/>
                </a:tc>
              </a:tr>
              <a:tr h="370327">
                <a:tc>
                  <a:txBody>
                    <a:bodyPr/>
                    <a:lstStyle/>
                    <a:p>
                      <a:r>
                        <a:rPr lang="cs-CZ" sz="1600" dirty="0" smtClean="0"/>
                        <a:t>9</a:t>
                      </a:r>
                      <a:endParaRPr lang="cs-CZ" sz="1600" dirty="0"/>
                    </a:p>
                  </a:txBody>
                  <a:tcPr marL="100806" marR="100806" marT="45604" marB="45604"/>
                </a:tc>
                <a:tc>
                  <a:txBody>
                    <a:bodyPr/>
                    <a:lstStyle/>
                    <a:p>
                      <a:r>
                        <a:rPr lang="cs-CZ" sz="1600" dirty="0" smtClean="0"/>
                        <a:t>10</a:t>
                      </a:r>
                      <a:endParaRPr lang="cs-CZ" sz="1600" dirty="0"/>
                    </a:p>
                  </a:txBody>
                  <a:tcPr marL="100806" marR="100806" marT="45604" marB="45604"/>
                </a:tc>
                <a:tc>
                  <a:txBody>
                    <a:bodyPr/>
                    <a:lstStyle/>
                    <a:p>
                      <a:r>
                        <a:rPr lang="cs-CZ" sz="1600" dirty="0" smtClean="0"/>
                        <a:t>11</a:t>
                      </a:r>
                      <a:endParaRPr lang="cs-CZ" sz="1600" dirty="0"/>
                    </a:p>
                  </a:txBody>
                  <a:tcPr marL="100806" marR="100806" marT="45604" marB="45604"/>
                </a:tc>
                <a:tc>
                  <a:txBody>
                    <a:bodyPr/>
                    <a:lstStyle/>
                    <a:p>
                      <a:r>
                        <a:rPr lang="cs-CZ" sz="1600" dirty="0" smtClean="0"/>
                        <a:t>12</a:t>
                      </a:r>
                      <a:endParaRPr lang="cs-CZ" sz="1600" dirty="0"/>
                    </a:p>
                  </a:txBody>
                  <a:tcPr marL="100806" marR="100806" marT="45604" marB="45604"/>
                </a:tc>
                <a:tc>
                  <a:txBody>
                    <a:bodyPr/>
                    <a:lstStyle/>
                    <a:p>
                      <a:r>
                        <a:rPr lang="cs-CZ" sz="1600" dirty="0" smtClean="0"/>
                        <a:t>13</a:t>
                      </a:r>
                      <a:endParaRPr lang="cs-CZ" sz="1600" dirty="0"/>
                    </a:p>
                  </a:txBody>
                  <a:tcPr marL="100806" marR="100806" marT="45604" marB="45604"/>
                </a:tc>
                <a:tc>
                  <a:txBody>
                    <a:bodyPr/>
                    <a:lstStyle/>
                    <a:p>
                      <a:r>
                        <a:rPr lang="cs-CZ" sz="1600" dirty="0" smtClean="0"/>
                        <a:t>14</a:t>
                      </a:r>
                      <a:endParaRPr lang="cs-CZ" sz="1600" dirty="0"/>
                    </a:p>
                  </a:txBody>
                  <a:tcPr marL="100806" marR="100806" marT="45604" marB="45604"/>
                </a:tc>
                <a:tc>
                  <a:txBody>
                    <a:bodyPr/>
                    <a:lstStyle/>
                    <a:p>
                      <a:r>
                        <a:rPr lang="cs-CZ" sz="1600" dirty="0" smtClean="0"/>
                        <a:t>15</a:t>
                      </a:r>
                      <a:endParaRPr lang="cs-CZ" sz="1600" dirty="0"/>
                    </a:p>
                  </a:txBody>
                  <a:tcPr marL="100806" marR="100806" marT="45604" marB="45604"/>
                </a:tc>
              </a:tr>
              <a:tr h="370327">
                <a:tc>
                  <a:txBody>
                    <a:bodyPr/>
                    <a:lstStyle/>
                    <a:p>
                      <a:r>
                        <a:rPr lang="cs-CZ" sz="1600" dirty="0" smtClean="0"/>
                        <a:t>16</a:t>
                      </a:r>
                      <a:endParaRPr lang="cs-CZ" sz="1600" dirty="0"/>
                    </a:p>
                  </a:txBody>
                  <a:tcPr marL="100806" marR="100806" marT="45604" marB="45604"/>
                </a:tc>
                <a:tc>
                  <a:txBody>
                    <a:bodyPr/>
                    <a:lstStyle/>
                    <a:p>
                      <a:r>
                        <a:rPr lang="cs-CZ" sz="1600" dirty="0" smtClean="0"/>
                        <a:t>17</a:t>
                      </a:r>
                      <a:endParaRPr lang="cs-CZ" sz="1600" dirty="0"/>
                    </a:p>
                  </a:txBody>
                  <a:tcPr marL="100806" marR="100806" marT="45604" marB="45604"/>
                </a:tc>
                <a:tc>
                  <a:txBody>
                    <a:bodyPr/>
                    <a:lstStyle/>
                    <a:p>
                      <a:r>
                        <a:rPr lang="cs-CZ" sz="1600" dirty="0" smtClean="0"/>
                        <a:t>18</a:t>
                      </a:r>
                      <a:endParaRPr lang="cs-CZ" sz="1600" dirty="0"/>
                    </a:p>
                  </a:txBody>
                  <a:tcPr marL="100806" marR="100806" marT="45604" marB="45604"/>
                </a:tc>
                <a:tc>
                  <a:txBody>
                    <a:bodyPr/>
                    <a:lstStyle/>
                    <a:p>
                      <a:r>
                        <a:rPr lang="cs-CZ" sz="1600" dirty="0" smtClean="0"/>
                        <a:t>19</a:t>
                      </a:r>
                      <a:endParaRPr lang="cs-CZ" sz="1600" dirty="0"/>
                    </a:p>
                  </a:txBody>
                  <a:tcPr marL="100806" marR="100806" marT="45604" marB="45604"/>
                </a:tc>
                <a:tc>
                  <a:txBody>
                    <a:bodyPr/>
                    <a:lstStyle/>
                    <a:p>
                      <a:r>
                        <a:rPr lang="cs-CZ" sz="1600" dirty="0" smtClean="0"/>
                        <a:t>20</a:t>
                      </a:r>
                      <a:endParaRPr lang="cs-CZ" sz="1600" dirty="0"/>
                    </a:p>
                  </a:txBody>
                  <a:tcPr marL="100806" marR="100806" marT="45604" marB="45604"/>
                </a:tc>
                <a:tc>
                  <a:txBody>
                    <a:bodyPr/>
                    <a:lstStyle/>
                    <a:p>
                      <a:r>
                        <a:rPr lang="cs-CZ" sz="1600" dirty="0" smtClean="0"/>
                        <a:t>21</a:t>
                      </a:r>
                      <a:endParaRPr lang="cs-CZ" sz="1600" dirty="0"/>
                    </a:p>
                  </a:txBody>
                  <a:tcPr marL="100806" marR="100806" marT="45604" marB="45604"/>
                </a:tc>
                <a:tc>
                  <a:txBody>
                    <a:bodyPr/>
                    <a:lstStyle/>
                    <a:p>
                      <a:r>
                        <a:rPr lang="cs-CZ" sz="1600" dirty="0" smtClean="0"/>
                        <a:t>22</a:t>
                      </a:r>
                      <a:endParaRPr lang="cs-CZ" sz="1600" dirty="0"/>
                    </a:p>
                  </a:txBody>
                  <a:tcPr marL="100806" marR="100806" marT="45604" marB="45604"/>
                </a:tc>
              </a:tr>
              <a:tr h="370327">
                <a:tc>
                  <a:txBody>
                    <a:bodyPr/>
                    <a:lstStyle/>
                    <a:p>
                      <a:r>
                        <a:rPr lang="cs-CZ" sz="1600" dirty="0" smtClean="0"/>
                        <a:t>23</a:t>
                      </a:r>
                      <a:endParaRPr lang="cs-CZ" sz="1600" dirty="0"/>
                    </a:p>
                  </a:txBody>
                  <a:tcPr marL="100806" marR="100806" marT="45604" marB="45604"/>
                </a:tc>
                <a:tc>
                  <a:txBody>
                    <a:bodyPr/>
                    <a:lstStyle/>
                    <a:p>
                      <a:r>
                        <a:rPr lang="cs-CZ" sz="1600" dirty="0" smtClean="0"/>
                        <a:t>24</a:t>
                      </a:r>
                      <a:endParaRPr lang="cs-CZ" sz="1600" dirty="0"/>
                    </a:p>
                  </a:txBody>
                  <a:tcPr marL="100806" marR="100806" marT="45604" marB="45604"/>
                </a:tc>
                <a:tc>
                  <a:txBody>
                    <a:bodyPr/>
                    <a:lstStyle/>
                    <a:p>
                      <a:r>
                        <a:rPr lang="cs-CZ" sz="1600" dirty="0" smtClean="0"/>
                        <a:t>25</a:t>
                      </a:r>
                      <a:endParaRPr lang="cs-CZ" sz="1600" dirty="0"/>
                    </a:p>
                  </a:txBody>
                  <a:tcPr marL="100806" marR="100806" marT="45604" marB="45604"/>
                </a:tc>
                <a:tc>
                  <a:txBody>
                    <a:bodyPr/>
                    <a:lstStyle/>
                    <a:p>
                      <a:r>
                        <a:rPr lang="cs-CZ" sz="1600" dirty="0" smtClean="0"/>
                        <a:t>26</a:t>
                      </a:r>
                      <a:endParaRPr lang="cs-CZ" sz="1600" dirty="0"/>
                    </a:p>
                  </a:txBody>
                  <a:tcPr marL="100806" marR="100806" marT="45604" marB="45604"/>
                </a:tc>
                <a:tc>
                  <a:txBody>
                    <a:bodyPr/>
                    <a:lstStyle/>
                    <a:p>
                      <a:r>
                        <a:rPr lang="cs-CZ" sz="1600" dirty="0" smtClean="0"/>
                        <a:t>27</a:t>
                      </a:r>
                      <a:endParaRPr lang="cs-CZ" sz="1600" dirty="0"/>
                    </a:p>
                  </a:txBody>
                  <a:tcPr marL="100806" marR="100806" marT="45604" marB="45604"/>
                </a:tc>
                <a:tc>
                  <a:txBody>
                    <a:bodyPr/>
                    <a:lstStyle/>
                    <a:p>
                      <a:r>
                        <a:rPr lang="cs-CZ" sz="1600" dirty="0" smtClean="0"/>
                        <a:t>28</a:t>
                      </a:r>
                      <a:endParaRPr lang="cs-CZ" sz="1600" dirty="0"/>
                    </a:p>
                  </a:txBody>
                  <a:tcPr marL="100806" marR="100806" marT="45604" marB="45604"/>
                </a:tc>
                <a:tc>
                  <a:txBody>
                    <a:bodyPr/>
                    <a:lstStyle/>
                    <a:p>
                      <a:r>
                        <a:rPr lang="cs-CZ" sz="1600" dirty="0" smtClean="0"/>
                        <a:t>29</a:t>
                      </a:r>
                      <a:endParaRPr lang="cs-CZ" sz="1600" dirty="0"/>
                    </a:p>
                  </a:txBody>
                  <a:tcPr marL="100806" marR="100806" marT="45604" marB="45604"/>
                </a:tc>
              </a:tr>
              <a:tr h="370327">
                <a:tc>
                  <a:txBody>
                    <a:bodyPr/>
                    <a:lstStyle/>
                    <a:p>
                      <a:r>
                        <a:rPr lang="cs-CZ" sz="1600" dirty="0" smtClean="0"/>
                        <a:t>30</a:t>
                      </a:r>
                      <a:endParaRPr lang="cs-CZ" sz="1600" dirty="0"/>
                    </a:p>
                  </a:txBody>
                  <a:tcPr marL="100806" marR="100806" marT="45604" marB="45604"/>
                </a:tc>
                <a:tc>
                  <a:txBody>
                    <a:bodyPr/>
                    <a:lstStyle/>
                    <a:p>
                      <a:r>
                        <a:rPr lang="cs-CZ" sz="1600" dirty="0" smtClean="0"/>
                        <a:t>31</a:t>
                      </a:r>
                      <a:endParaRPr lang="cs-CZ" sz="1600" dirty="0"/>
                    </a:p>
                  </a:txBody>
                  <a:tcPr marL="100806" marR="100806" marT="45604" marB="45604"/>
                </a:tc>
                <a:tc>
                  <a:txBody>
                    <a:bodyPr/>
                    <a:lstStyle/>
                    <a:p>
                      <a:endParaRPr lang="cs-CZ" sz="1600" dirty="0"/>
                    </a:p>
                  </a:txBody>
                  <a:tcPr marL="100806" marR="100806" marT="45604" marB="45604"/>
                </a:tc>
                <a:tc>
                  <a:txBody>
                    <a:bodyPr/>
                    <a:lstStyle/>
                    <a:p>
                      <a:endParaRPr lang="cs-CZ" sz="1600" dirty="0"/>
                    </a:p>
                  </a:txBody>
                  <a:tcPr marL="100806" marR="100806" marT="45604" marB="45604"/>
                </a:tc>
                <a:tc>
                  <a:txBody>
                    <a:bodyPr/>
                    <a:lstStyle/>
                    <a:p>
                      <a:endParaRPr lang="cs-CZ" sz="1600" dirty="0"/>
                    </a:p>
                  </a:txBody>
                  <a:tcPr marL="100806" marR="100806" marT="45604" marB="45604"/>
                </a:tc>
                <a:tc>
                  <a:txBody>
                    <a:bodyPr/>
                    <a:lstStyle/>
                    <a:p>
                      <a:endParaRPr lang="cs-CZ" sz="1600" dirty="0"/>
                    </a:p>
                  </a:txBody>
                  <a:tcPr marL="100806" marR="100806" marT="45604" marB="45604"/>
                </a:tc>
                <a:tc>
                  <a:txBody>
                    <a:bodyPr/>
                    <a:lstStyle/>
                    <a:p>
                      <a:endParaRPr lang="cs-CZ" sz="1600" dirty="0"/>
                    </a:p>
                  </a:txBody>
                  <a:tcPr marL="100806" marR="100806" marT="45604" marB="45604"/>
                </a:tc>
              </a:tr>
            </a:tbl>
          </a:graphicData>
        </a:graphic>
      </p:graphicFrame>
      <p:sp>
        <p:nvSpPr>
          <p:cNvPr id="7" name="Obdélník 6"/>
          <p:cNvSpPr/>
          <p:nvPr/>
        </p:nvSpPr>
        <p:spPr>
          <a:xfrm>
            <a:off x="431800" y="1260029"/>
            <a:ext cx="4176464" cy="4401205"/>
          </a:xfrm>
          <a:prstGeom prst="rect">
            <a:avLst/>
          </a:prstGeom>
        </p:spPr>
        <p:txBody>
          <a:bodyPr wrap="square">
            <a:spAutoFit/>
          </a:bodyPr>
          <a:lstStyle/>
          <a:p>
            <a:r>
              <a:rPr lang="cs-CZ" sz="2000" dirty="0" smtClean="0">
                <a:solidFill>
                  <a:srgbClr val="C7095A"/>
                </a:solidFill>
              </a:rPr>
              <a:t> </a:t>
            </a:r>
            <a:r>
              <a:rPr lang="cs-CZ" sz="4000" dirty="0" smtClean="0">
                <a:solidFill>
                  <a:schemeClr val="tx2">
                    <a:lumMod val="50000"/>
                  </a:schemeClr>
                </a:solidFill>
                <a:latin typeface="Brush 455 AT" pitchFamily="2" charset="0"/>
              </a:rPr>
              <a:t>Sluneční soustava</a:t>
            </a:r>
          </a:p>
          <a:p>
            <a:r>
              <a:rPr lang="cs-CZ" sz="2000" dirty="0" smtClean="0"/>
              <a:t>je </a:t>
            </a:r>
            <a:r>
              <a:rPr lang="cs-CZ" sz="2000" dirty="0" smtClean="0"/>
              <a:t>planetární systém hvězdy známé pod názvem Slunce, ve kterém se nachází naše domovská planeta Země.</a:t>
            </a:r>
          </a:p>
          <a:p>
            <a:r>
              <a:rPr lang="cs-CZ" sz="2000" dirty="0" smtClean="0"/>
              <a:t>Systém tvoří </a:t>
            </a:r>
            <a:r>
              <a:rPr lang="cs-CZ" sz="2000" dirty="0" smtClean="0"/>
              <a:t>především:</a:t>
            </a:r>
          </a:p>
          <a:p>
            <a:r>
              <a:rPr lang="cs-CZ" sz="2000" dirty="0" smtClean="0"/>
              <a:t>8</a:t>
            </a:r>
            <a:r>
              <a:rPr lang="cs-CZ" sz="2000" dirty="0" smtClean="0"/>
              <a:t> </a:t>
            </a:r>
            <a:r>
              <a:rPr lang="cs-CZ" sz="2000" dirty="0" smtClean="0"/>
              <a:t>planet </a:t>
            </a:r>
          </a:p>
          <a:p>
            <a:r>
              <a:rPr lang="cs-CZ" sz="2000" dirty="0" smtClean="0"/>
              <a:t>5</a:t>
            </a:r>
            <a:r>
              <a:rPr lang="cs-CZ" sz="2000" dirty="0" smtClean="0"/>
              <a:t> trpasličích planet, </a:t>
            </a:r>
            <a:endParaRPr lang="cs-CZ" sz="2000" dirty="0" smtClean="0"/>
          </a:p>
          <a:p>
            <a:r>
              <a:rPr lang="cs-CZ" sz="2000" dirty="0" smtClean="0"/>
              <a:t>přes </a:t>
            </a:r>
            <a:r>
              <a:rPr lang="cs-CZ" sz="2000" dirty="0" smtClean="0"/>
              <a:t>150 měsíců planet (především u Jupitera, Saturnu, Uranu a Neptuna</a:t>
            </a:r>
            <a:r>
              <a:rPr lang="cs-CZ" sz="2000" dirty="0" smtClean="0"/>
              <a:t>)</a:t>
            </a:r>
          </a:p>
          <a:p>
            <a:r>
              <a:rPr lang="cs-CZ" sz="2000" dirty="0" smtClean="0"/>
              <a:t>a </a:t>
            </a:r>
            <a:r>
              <a:rPr lang="cs-CZ" sz="2000" dirty="0" smtClean="0"/>
              <a:t>další menší tělesa jako planetky, komety, meteoroidy apod.</a:t>
            </a:r>
            <a:endParaRPr lang="cs-CZ" sz="2000" dirty="0"/>
          </a:p>
        </p:txBody>
      </p:sp>
      <p:pic>
        <p:nvPicPr>
          <p:cNvPr id="5" name="Obrázek 4" descr="400px-NovaSlunecniSoustava.jpg"/>
          <p:cNvPicPr>
            <a:picLocks noChangeAspect="1"/>
          </p:cNvPicPr>
          <p:nvPr/>
        </p:nvPicPr>
        <p:blipFill>
          <a:blip r:embed="rId2" cstate="print"/>
          <a:stretch>
            <a:fillRect/>
          </a:stretch>
        </p:blipFill>
        <p:spPr>
          <a:xfrm>
            <a:off x="5112320" y="3996333"/>
            <a:ext cx="4500594" cy="2531584"/>
          </a:xfrm>
          <a:prstGeom prst="rect">
            <a:avLst/>
          </a:prstGeom>
        </p:spPr>
      </p:pic>
    </p:spTree>
  </p:cSld>
  <p:clrMapOvr>
    <a:masterClrMapping/>
  </p:clrMapOvr>
  <p:transition spd="slow">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31" y="152012"/>
            <a:ext cx="9072563" cy="1036009"/>
          </a:xfrm>
        </p:spPr>
        <p:txBody>
          <a:bodyPr/>
          <a:lstStyle/>
          <a:p>
            <a:pPr algn="ctr"/>
            <a:r>
              <a:rPr lang="cs-CZ" dirty="0" smtClean="0">
                <a:solidFill>
                  <a:srgbClr val="C7095A"/>
                </a:solidFill>
                <a:latin typeface="Brush 455 AT" pitchFamily="2" charset="0"/>
              </a:rPr>
              <a:t>Únor 2012</a:t>
            </a:r>
            <a:endParaRPr lang="cs-CZ" dirty="0">
              <a:solidFill>
                <a:srgbClr val="C7095A"/>
              </a:solidFill>
              <a:latin typeface="Brush 455 AT" pitchFamily="2" charset="0"/>
            </a:endParaRPr>
          </a:p>
        </p:txBody>
      </p:sp>
      <p:graphicFrame>
        <p:nvGraphicFramePr>
          <p:cNvPr id="4" name="Zástupný symbol pro obsah 3"/>
          <p:cNvGraphicFramePr>
            <a:graphicFrameLocks noGrp="1"/>
          </p:cNvGraphicFramePr>
          <p:nvPr>
            <p:ph idx="1"/>
          </p:nvPr>
        </p:nvGraphicFramePr>
        <p:xfrm>
          <a:off x="4536256" y="1476053"/>
          <a:ext cx="5180014" cy="2194560"/>
        </p:xfrm>
        <a:graphic>
          <a:graphicData uri="http://schemas.openxmlformats.org/drawingml/2006/table">
            <a:tbl>
              <a:tblPr firstRow="1" bandRow="1">
                <a:tableStyleId>{69CF1AB2-1976-4502-BF36-3FF5EA218861}</a:tableStyleId>
              </a:tblPr>
              <a:tblGrid>
                <a:gridCol w="740002"/>
                <a:gridCol w="740002"/>
                <a:gridCol w="740002"/>
                <a:gridCol w="740002"/>
                <a:gridCol w="740002"/>
                <a:gridCol w="740002"/>
                <a:gridCol w="740002"/>
              </a:tblGrid>
              <a:tr h="365760">
                <a:tc>
                  <a:txBody>
                    <a:bodyPr/>
                    <a:lstStyle/>
                    <a:p>
                      <a:r>
                        <a:rPr lang="cs-CZ" dirty="0" smtClean="0"/>
                        <a:t>Po</a:t>
                      </a:r>
                      <a:endParaRPr lang="cs-CZ" dirty="0"/>
                    </a:p>
                  </a:txBody>
                  <a:tcPr/>
                </a:tc>
                <a:tc>
                  <a:txBody>
                    <a:bodyPr/>
                    <a:lstStyle/>
                    <a:p>
                      <a:r>
                        <a:rPr lang="cs-CZ" dirty="0" smtClean="0"/>
                        <a:t>Út</a:t>
                      </a:r>
                      <a:endParaRPr lang="cs-CZ" dirty="0"/>
                    </a:p>
                  </a:txBody>
                  <a:tcPr/>
                </a:tc>
                <a:tc>
                  <a:txBody>
                    <a:bodyPr/>
                    <a:lstStyle/>
                    <a:p>
                      <a:r>
                        <a:rPr lang="cs-CZ" dirty="0" smtClean="0"/>
                        <a:t>St</a:t>
                      </a:r>
                      <a:endParaRPr lang="cs-CZ" dirty="0"/>
                    </a:p>
                  </a:txBody>
                  <a:tcPr/>
                </a:tc>
                <a:tc>
                  <a:txBody>
                    <a:bodyPr/>
                    <a:lstStyle/>
                    <a:p>
                      <a:r>
                        <a:rPr lang="cs-CZ" dirty="0" smtClean="0"/>
                        <a:t>Čt</a:t>
                      </a:r>
                      <a:endParaRPr lang="cs-CZ" dirty="0"/>
                    </a:p>
                  </a:txBody>
                  <a:tcPr/>
                </a:tc>
                <a:tc>
                  <a:txBody>
                    <a:bodyPr/>
                    <a:lstStyle/>
                    <a:p>
                      <a:r>
                        <a:rPr lang="cs-CZ" dirty="0" smtClean="0"/>
                        <a:t>Pá</a:t>
                      </a:r>
                      <a:endParaRPr lang="cs-CZ" dirty="0"/>
                    </a:p>
                  </a:txBody>
                  <a:tcPr/>
                </a:tc>
                <a:tc>
                  <a:txBody>
                    <a:bodyPr/>
                    <a:lstStyle/>
                    <a:p>
                      <a:r>
                        <a:rPr lang="cs-CZ" dirty="0" smtClean="0"/>
                        <a:t>So</a:t>
                      </a:r>
                      <a:endParaRPr lang="cs-CZ" dirty="0"/>
                    </a:p>
                  </a:txBody>
                  <a:tcPr/>
                </a:tc>
                <a:tc>
                  <a:txBody>
                    <a:bodyPr/>
                    <a:lstStyle/>
                    <a:p>
                      <a:r>
                        <a:rPr lang="cs-CZ" dirty="0" smtClean="0"/>
                        <a:t>Ne</a:t>
                      </a:r>
                      <a:endParaRPr lang="cs-CZ" dirty="0"/>
                    </a:p>
                  </a:txBody>
                  <a:tcPr/>
                </a:tc>
              </a:tr>
              <a:tr h="283642">
                <a:tc>
                  <a:txBody>
                    <a:bodyPr/>
                    <a:lstStyle/>
                    <a:p>
                      <a:endParaRPr lang="cs-CZ" dirty="0"/>
                    </a:p>
                  </a:txBody>
                  <a:tcPr/>
                </a:tc>
                <a:tc>
                  <a:txBody>
                    <a:bodyPr/>
                    <a:lstStyle/>
                    <a:p>
                      <a:endParaRPr lang="cs-CZ" dirty="0"/>
                    </a:p>
                  </a:txBody>
                  <a:tcPr/>
                </a:tc>
                <a:tc>
                  <a:txBody>
                    <a:bodyPr/>
                    <a:lstStyle/>
                    <a:p>
                      <a:r>
                        <a:rPr lang="cs-CZ" dirty="0" smtClean="0"/>
                        <a:t>1</a:t>
                      </a:r>
                      <a:endParaRPr lang="cs-CZ" dirty="0"/>
                    </a:p>
                  </a:txBody>
                  <a:tcPr/>
                </a:tc>
                <a:tc>
                  <a:txBody>
                    <a:bodyPr/>
                    <a:lstStyle/>
                    <a:p>
                      <a:r>
                        <a:rPr lang="cs-CZ" dirty="0" smtClean="0"/>
                        <a:t>2</a:t>
                      </a:r>
                      <a:endParaRPr lang="cs-CZ" dirty="0"/>
                    </a:p>
                  </a:txBody>
                  <a:tcPr/>
                </a:tc>
                <a:tc>
                  <a:txBody>
                    <a:bodyPr/>
                    <a:lstStyle/>
                    <a:p>
                      <a:r>
                        <a:rPr lang="cs-CZ" dirty="0" smtClean="0"/>
                        <a:t>3</a:t>
                      </a:r>
                      <a:endParaRPr lang="cs-CZ" dirty="0"/>
                    </a:p>
                  </a:txBody>
                  <a:tcPr/>
                </a:tc>
                <a:tc>
                  <a:txBody>
                    <a:bodyPr/>
                    <a:lstStyle/>
                    <a:p>
                      <a:r>
                        <a:rPr lang="cs-CZ" dirty="0" smtClean="0"/>
                        <a:t>4</a:t>
                      </a:r>
                      <a:endParaRPr lang="cs-CZ" dirty="0"/>
                    </a:p>
                  </a:txBody>
                  <a:tcPr/>
                </a:tc>
                <a:tc>
                  <a:txBody>
                    <a:bodyPr/>
                    <a:lstStyle/>
                    <a:p>
                      <a:r>
                        <a:rPr lang="cs-CZ" dirty="0" smtClean="0"/>
                        <a:t>5</a:t>
                      </a:r>
                      <a:endParaRPr lang="cs-CZ" dirty="0"/>
                    </a:p>
                  </a:txBody>
                  <a:tcPr/>
                </a:tc>
              </a:tr>
              <a:tr h="283642">
                <a:tc>
                  <a:txBody>
                    <a:bodyPr/>
                    <a:lstStyle/>
                    <a:p>
                      <a:r>
                        <a:rPr lang="cs-CZ" dirty="0" smtClean="0"/>
                        <a:t>6</a:t>
                      </a:r>
                      <a:endParaRPr lang="cs-CZ" dirty="0"/>
                    </a:p>
                  </a:txBody>
                  <a:tcPr/>
                </a:tc>
                <a:tc>
                  <a:txBody>
                    <a:bodyPr/>
                    <a:lstStyle/>
                    <a:p>
                      <a:r>
                        <a:rPr lang="cs-CZ" dirty="0" smtClean="0"/>
                        <a:t>7</a:t>
                      </a:r>
                      <a:endParaRPr lang="cs-CZ" dirty="0"/>
                    </a:p>
                  </a:txBody>
                  <a:tcPr/>
                </a:tc>
                <a:tc>
                  <a:txBody>
                    <a:bodyPr/>
                    <a:lstStyle/>
                    <a:p>
                      <a:r>
                        <a:rPr lang="cs-CZ" dirty="0" smtClean="0"/>
                        <a:t>8</a:t>
                      </a:r>
                      <a:endParaRPr lang="cs-CZ" dirty="0"/>
                    </a:p>
                  </a:txBody>
                  <a:tcPr/>
                </a:tc>
                <a:tc>
                  <a:txBody>
                    <a:bodyPr/>
                    <a:lstStyle/>
                    <a:p>
                      <a:r>
                        <a:rPr lang="cs-CZ" dirty="0" smtClean="0"/>
                        <a:t>9</a:t>
                      </a:r>
                      <a:endParaRPr lang="cs-CZ" dirty="0"/>
                    </a:p>
                  </a:txBody>
                  <a:tcPr/>
                </a:tc>
                <a:tc>
                  <a:txBody>
                    <a:bodyPr/>
                    <a:lstStyle/>
                    <a:p>
                      <a:r>
                        <a:rPr lang="cs-CZ" dirty="0" smtClean="0"/>
                        <a:t>10</a:t>
                      </a:r>
                      <a:endParaRPr lang="cs-CZ" dirty="0"/>
                    </a:p>
                  </a:txBody>
                  <a:tcPr/>
                </a:tc>
                <a:tc>
                  <a:txBody>
                    <a:bodyPr/>
                    <a:lstStyle/>
                    <a:p>
                      <a:r>
                        <a:rPr lang="cs-CZ" dirty="0" smtClean="0"/>
                        <a:t>11</a:t>
                      </a:r>
                      <a:endParaRPr lang="cs-CZ" dirty="0"/>
                    </a:p>
                  </a:txBody>
                  <a:tcPr/>
                </a:tc>
                <a:tc>
                  <a:txBody>
                    <a:bodyPr/>
                    <a:lstStyle/>
                    <a:p>
                      <a:r>
                        <a:rPr lang="cs-CZ" dirty="0" smtClean="0"/>
                        <a:t>12</a:t>
                      </a:r>
                      <a:endParaRPr lang="cs-CZ" dirty="0"/>
                    </a:p>
                  </a:txBody>
                  <a:tcPr/>
                </a:tc>
              </a:tr>
              <a:tr h="283642">
                <a:tc>
                  <a:txBody>
                    <a:bodyPr/>
                    <a:lstStyle/>
                    <a:p>
                      <a:r>
                        <a:rPr lang="cs-CZ" dirty="0" smtClean="0"/>
                        <a:t>13</a:t>
                      </a:r>
                      <a:endParaRPr lang="cs-CZ" dirty="0"/>
                    </a:p>
                  </a:txBody>
                  <a:tcPr/>
                </a:tc>
                <a:tc>
                  <a:txBody>
                    <a:bodyPr/>
                    <a:lstStyle/>
                    <a:p>
                      <a:r>
                        <a:rPr lang="cs-CZ" dirty="0" smtClean="0"/>
                        <a:t>14</a:t>
                      </a:r>
                      <a:endParaRPr lang="cs-CZ" dirty="0"/>
                    </a:p>
                  </a:txBody>
                  <a:tcPr/>
                </a:tc>
                <a:tc>
                  <a:txBody>
                    <a:bodyPr/>
                    <a:lstStyle/>
                    <a:p>
                      <a:r>
                        <a:rPr lang="cs-CZ" dirty="0" smtClean="0"/>
                        <a:t>15</a:t>
                      </a:r>
                      <a:endParaRPr lang="cs-CZ" dirty="0"/>
                    </a:p>
                  </a:txBody>
                  <a:tcPr/>
                </a:tc>
                <a:tc>
                  <a:txBody>
                    <a:bodyPr/>
                    <a:lstStyle/>
                    <a:p>
                      <a:r>
                        <a:rPr lang="cs-CZ" dirty="0" smtClean="0"/>
                        <a:t>16</a:t>
                      </a:r>
                      <a:endParaRPr lang="cs-CZ" dirty="0"/>
                    </a:p>
                  </a:txBody>
                  <a:tcPr/>
                </a:tc>
                <a:tc>
                  <a:txBody>
                    <a:bodyPr/>
                    <a:lstStyle/>
                    <a:p>
                      <a:r>
                        <a:rPr lang="cs-CZ" dirty="0" smtClean="0"/>
                        <a:t>17</a:t>
                      </a:r>
                      <a:endParaRPr lang="cs-CZ" dirty="0"/>
                    </a:p>
                  </a:txBody>
                  <a:tcPr/>
                </a:tc>
                <a:tc>
                  <a:txBody>
                    <a:bodyPr/>
                    <a:lstStyle/>
                    <a:p>
                      <a:r>
                        <a:rPr lang="cs-CZ" dirty="0" smtClean="0"/>
                        <a:t>18</a:t>
                      </a:r>
                      <a:endParaRPr lang="cs-CZ" dirty="0"/>
                    </a:p>
                  </a:txBody>
                  <a:tcPr/>
                </a:tc>
                <a:tc>
                  <a:txBody>
                    <a:bodyPr/>
                    <a:lstStyle/>
                    <a:p>
                      <a:r>
                        <a:rPr lang="cs-CZ" dirty="0" smtClean="0"/>
                        <a:t>19</a:t>
                      </a:r>
                      <a:endParaRPr lang="cs-CZ" dirty="0"/>
                    </a:p>
                  </a:txBody>
                  <a:tcPr/>
                </a:tc>
              </a:tr>
              <a:tr h="283642">
                <a:tc>
                  <a:txBody>
                    <a:bodyPr/>
                    <a:lstStyle/>
                    <a:p>
                      <a:r>
                        <a:rPr lang="cs-CZ" dirty="0" smtClean="0"/>
                        <a:t>20</a:t>
                      </a:r>
                      <a:endParaRPr lang="cs-CZ" dirty="0"/>
                    </a:p>
                  </a:txBody>
                  <a:tcPr/>
                </a:tc>
                <a:tc>
                  <a:txBody>
                    <a:bodyPr/>
                    <a:lstStyle/>
                    <a:p>
                      <a:r>
                        <a:rPr lang="cs-CZ" dirty="0" smtClean="0"/>
                        <a:t>21</a:t>
                      </a:r>
                      <a:endParaRPr lang="cs-CZ" dirty="0"/>
                    </a:p>
                  </a:txBody>
                  <a:tcPr/>
                </a:tc>
                <a:tc>
                  <a:txBody>
                    <a:bodyPr/>
                    <a:lstStyle/>
                    <a:p>
                      <a:r>
                        <a:rPr lang="cs-CZ" dirty="0" smtClean="0"/>
                        <a:t>22</a:t>
                      </a:r>
                      <a:endParaRPr lang="cs-CZ" dirty="0"/>
                    </a:p>
                  </a:txBody>
                  <a:tcPr/>
                </a:tc>
                <a:tc>
                  <a:txBody>
                    <a:bodyPr/>
                    <a:lstStyle/>
                    <a:p>
                      <a:r>
                        <a:rPr lang="cs-CZ" dirty="0" smtClean="0"/>
                        <a:t>23</a:t>
                      </a:r>
                      <a:endParaRPr lang="cs-CZ" dirty="0"/>
                    </a:p>
                  </a:txBody>
                  <a:tcPr/>
                </a:tc>
                <a:tc>
                  <a:txBody>
                    <a:bodyPr/>
                    <a:lstStyle/>
                    <a:p>
                      <a:r>
                        <a:rPr lang="cs-CZ" dirty="0" smtClean="0"/>
                        <a:t>24</a:t>
                      </a:r>
                      <a:endParaRPr lang="cs-CZ" dirty="0"/>
                    </a:p>
                  </a:txBody>
                  <a:tcPr/>
                </a:tc>
                <a:tc>
                  <a:txBody>
                    <a:bodyPr/>
                    <a:lstStyle/>
                    <a:p>
                      <a:r>
                        <a:rPr lang="cs-CZ" dirty="0" smtClean="0"/>
                        <a:t>25</a:t>
                      </a:r>
                      <a:endParaRPr lang="cs-CZ" dirty="0"/>
                    </a:p>
                  </a:txBody>
                  <a:tcPr/>
                </a:tc>
                <a:tc>
                  <a:txBody>
                    <a:bodyPr/>
                    <a:lstStyle/>
                    <a:p>
                      <a:r>
                        <a:rPr lang="cs-CZ" dirty="0" smtClean="0"/>
                        <a:t>26</a:t>
                      </a:r>
                      <a:endParaRPr lang="cs-CZ" dirty="0"/>
                    </a:p>
                  </a:txBody>
                  <a:tcPr/>
                </a:tc>
              </a:tr>
              <a:tr h="283642">
                <a:tc>
                  <a:txBody>
                    <a:bodyPr/>
                    <a:lstStyle/>
                    <a:p>
                      <a:r>
                        <a:rPr lang="cs-CZ" dirty="0" smtClean="0"/>
                        <a:t>27</a:t>
                      </a:r>
                      <a:endParaRPr lang="cs-CZ" dirty="0"/>
                    </a:p>
                  </a:txBody>
                  <a:tcPr/>
                </a:tc>
                <a:tc>
                  <a:txBody>
                    <a:bodyPr/>
                    <a:lstStyle/>
                    <a:p>
                      <a:r>
                        <a:rPr lang="cs-CZ" dirty="0" smtClean="0"/>
                        <a:t>28</a:t>
                      </a:r>
                      <a:endParaRPr lang="cs-CZ" dirty="0"/>
                    </a:p>
                  </a:txBody>
                  <a:tcPr/>
                </a:tc>
                <a:tc>
                  <a:txBody>
                    <a:bodyPr/>
                    <a:lstStyle/>
                    <a:p>
                      <a:r>
                        <a:rPr lang="cs-CZ" dirty="0" smtClean="0"/>
                        <a:t>29</a:t>
                      </a:r>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r>
            </a:tbl>
          </a:graphicData>
        </a:graphic>
      </p:graphicFrame>
      <p:sp>
        <p:nvSpPr>
          <p:cNvPr id="5" name="Obdélník 4"/>
          <p:cNvSpPr/>
          <p:nvPr/>
        </p:nvSpPr>
        <p:spPr>
          <a:xfrm>
            <a:off x="468280" y="634188"/>
            <a:ext cx="4000528" cy="6155531"/>
          </a:xfrm>
          <a:prstGeom prst="rect">
            <a:avLst/>
          </a:prstGeom>
        </p:spPr>
        <p:txBody>
          <a:bodyPr wrap="square">
            <a:spAutoFit/>
          </a:bodyPr>
          <a:lstStyle/>
          <a:p>
            <a:endParaRPr lang="cs-CZ" sz="3600" b="1" dirty="0" smtClean="0">
              <a:solidFill>
                <a:srgbClr val="00B0F0"/>
              </a:solidFill>
              <a:latin typeface="Balloon Bd AT" pitchFamily="2" charset="0"/>
            </a:endParaRPr>
          </a:p>
          <a:p>
            <a:r>
              <a:rPr lang="cs-CZ" sz="3600" dirty="0" smtClean="0">
                <a:solidFill>
                  <a:schemeClr val="tx2">
                    <a:lumMod val="50000"/>
                  </a:schemeClr>
                </a:solidFill>
                <a:latin typeface="Brush 455 AT" pitchFamily="2" charset="0"/>
              </a:rPr>
              <a:t>  </a:t>
            </a:r>
            <a:r>
              <a:rPr lang="cs-CZ" sz="4000" dirty="0" smtClean="0">
                <a:solidFill>
                  <a:schemeClr val="tx2">
                    <a:lumMod val="50000"/>
                  </a:schemeClr>
                </a:solidFill>
                <a:latin typeface="Brush 455 AT" pitchFamily="2" charset="0"/>
              </a:rPr>
              <a:t>Merkur</a:t>
            </a:r>
          </a:p>
          <a:p>
            <a:r>
              <a:rPr lang="cs-CZ" sz="2000" dirty="0" smtClean="0"/>
              <a:t>je </a:t>
            </a:r>
            <a:r>
              <a:rPr lang="cs-CZ" sz="2000" dirty="0" smtClean="0"/>
              <a:t>Slunci nejbližší a současně i nejmenší planetou sluneční soustavy.</a:t>
            </a:r>
          </a:p>
          <a:p>
            <a:r>
              <a:rPr lang="cs-CZ" sz="2000" dirty="0" smtClean="0"/>
              <a:t>Merkur vznikl podobně jako ostatní planety solárního systému přibližně před 4,5 miliardami let.</a:t>
            </a:r>
          </a:p>
          <a:p>
            <a:r>
              <a:rPr lang="cs-CZ" sz="2000" dirty="0" smtClean="0"/>
              <a:t>Teplota klesá až k −180 °C na straně odvrácené od Slunce a narůstá až k 430 °C na straně </a:t>
            </a:r>
            <a:r>
              <a:rPr lang="cs-CZ" sz="2000" dirty="0" smtClean="0"/>
              <a:t>osluněné.</a:t>
            </a:r>
            <a:r>
              <a:rPr lang="cs-CZ" sz="2000" baseline="30000" dirty="0" smtClean="0"/>
              <a:t> </a:t>
            </a:r>
            <a:r>
              <a:rPr lang="cs-CZ" sz="2000" dirty="0" smtClean="0"/>
              <a:t>Tyto </a:t>
            </a:r>
            <a:r>
              <a:rPr lang="cs-CZ" sz="2000" dirty="0" smtClean="0"/>
              <a:t>překotné změny teploty během dne jsou způsobeny několika faktory. Jedním z nich je rotace planety, kdy je po 176 dní přivrácená jedna strana Merkuru ke Slunci.</a:t>
            </a:r>
          </a:p>
          <a:p>
            <a:endParaRPr lang="cs-CZ" dirty="0"/>
          </a:p>
        </p:txBody>
      </p:sp>
      <p:pic>
        <p:nvPicPr>
          <p:cNvPr id="6" name="Obrázek 5" descr="merkur.jpg"/>
          <p:cNvPicPr>
            <a:picLocks noChangeAspect="1"/>
          </p:cNvPicPr>
          <p:nvPr/>
        </p:nvPicPr>
        <p:blipFill>
          <a:blip r:embed="rId2" cstate="print"/>
          <a:stretch>
            <a:fillRect/>
          </a:stretch>
        </p:blipFill>
        <p:spPr>
          <a:xfrm>
            <a:off x="6048424" y="3996333"/>
            <a:ext cx="2286000" cy="2286000"/>
          </a:xfrm>
          <a:prstGeom prst="rect">
            <a:avLst/>
          </a:prstGeom>
        </p:spPr>
      </p:pic>
    </p:spTree>
  </p:cSld>
  <p:clrMapOvr>
    <a:masterClrMapping/>
  </p:clrMapOvr>
  <p:transition spd="slow">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31" y="152012"/>
            <a:ext cx="9072563" cy="964001"/>
          </a:xfrm>
        </p:spPr>
        <p:txBody>
          <a:bodyPr/>
          <a:lstStyle/>
          <a:p>
            <a:pPr algn="ctr"/>
            <a:r>
              <a:rPr lang="cs-CZ" dirty="0" smtClean="0">
                <a:solidFill>
                  <a:srgbClr val="C7095A"/>
                </a:solidFill>
                <a:latin typeface="Brush 455 AT" pitchFamily="2" charset="0"/>
              </a:rPr>
              <a:t>Březen 2012</a:t>
            </a:r>
            <a:endParaRPr lang="cs-CZ" dirty="0">
              <a:solidFill>
                <a:srgbClr val="C7095A"/>
              </a:solidFill>
              <a:latin typeface="Brush 455 AT" pitchFamily="2" charset="0"/>
            </a:endParaRPr>
          </a:p>
        </p:txBody>
      </p:sp>
      <p:graphicFrame>
        <p:nvGraphicFramePr>
          <p:cNvPr id="4" name="Zástupný symbol pro obsah 3"/>
          <p:cNvGraphicFramePr>
            <a:graphicFrameLocks noGrp="1"/>
          </p:cNvGraphicFramePr>
          <p:nvPr>
            <p:ph idx="1"/>
          </p:nvPr>
        </p:nvGraphicFramePr>
        <p:xfrm>
          <a:off x="4825998" y="1491440"/>
          <a:ext cx="4786348" cy="2317026"/>
        </p:xfrm>
        <a:graphic>
          <a:graphicData uri="http://schemas.openxmlformats.org/drawingml/2006/table">
            <a:tbl>
              <a:tblPr firstRow="1" bandRow="1">
                <a:tableStyleId>{69CF1AB2-1976-4502-BF36-3FF5EA218861}</a:tableStyleId>
              </a:tblPr>
              <a:tblGrid>
                <a:gridCol w="683764"/>
                <a:gridCol w="683764"/>
                <a:gridCol w="683764"/>
                <a:gridCol w="683764"/>
                <a:gridCol w="683764"/>
                <a:gridCol w="683764"/>
                <a:gridCol w="683764"/>
              </a:tblGrid>
              <a:tr h="386171">
                <a:tc>
                  <a:txBody>
                    <a:bodyPr/>
                    <a:lstStyle/>
                    <a:p>
                      <a:r>
                        <a:rPr lang="cs-CZ" dirty="0" smtClean="0"/>
                        <a:t>Po</a:t>
                      </a:r>
                      <a:endParaRPr lang="cs-CZ" dirty="0"/>
                    </a:p>
                  </a:txBody>
                  <a:tcPr/>
                </a:tc>
                <a:tc>
                  <a:txBody>
                    <a:bodyPr/>
                    <a:lstStyle/>
                    <a:p>
                      <a:r>
                        <a:rPr lang="cs-CZ" dirty="0" smtClean="0"/>
                        <a:t>Út</a:t>
                      </a:r>
                      <a:endParaRPr lang="cs-CZ" dirty="0"/>
                    </a:p>
                  </a:txBody>
                  <a:tcPr/>
                </a:tc>
                <a:tc>
                  <a:txBody>
                    <a:bodyPr/>
                    <a:lstStyle/>
                    <a:p>
                      <a:r>
                        <a:rPr lang="cs-CZ" dirty="0" smtClean="0"/>
                        <a:t>St</a:t>
                      </a:r>
                      <a:endParaRPr lang="cs-CZ" dirty="0"/>
                    </a:p>
                  </a:txBody>
                  <a:tcPr/>
                </a:tc>
                <a:tc>
                  <a:txBody>
                    <a:bodyPr/>
                    <a:lstStyle/>
                    <a:p>
                      <a:r>
                        <a:rPr lang="cs-CZ" dirty="0" smtClean="0"/>
                        <a:t>Čt</a:t>
                      </a:r>
                      <a:endParaRPr lang="cs-CZ" dirty="0"/>
                    </a:p>
                  </a:txBody>
                  <a:tcPr/>
                </a:tc>
                <a:tc>
                  <a:txBody>
                    <a:bodyPr/>
                    <a:lstStyle/>
                    <a:p>
                      <a:r>
                        <a:rPr lang="cs-CZ" dirty="0" smtClean="0"/>
                        <a:t>Pá</a:t>
                      </a:r>
                      <a:endParaRPr lang="cs-CZ" dirty="0"/>
                    </a:p>
                  </a:txBody>
                  <a:tcPr/>
                </a:tc>
                <a:tc>
                  <a:txBody>
                    <a:bodyPr/>
                    <a:lstStyle/>
                    <a:p>
                      <a:r>
                        <a:rPr lang="cs-CZ" dirty="0" smtClean="0"/>
                        <a:t>So</a:t>
                      </a:r>
                      <a:endParaRPr lang="cs-CZ" dirty="0"/>
                    </a:p>
                  </a:txBody>
                  <a:tcPr/>
                </a:tc>
                <a:tc>
                  <a:txBody>
                    <a:bodyPr/>
                    <a:lstStyle/>
                    <a:p>
                      <a:r>
                        <a:rPr lang="cs-CZ" dirty="0" smtClean="0"/>
                        <a:t>Ne</a:t>
                      </a:r>
                      <a:endParaRPr lang="cs-CZ" dirty="0"/>
                    </a:p>
                  </a:txBody>
                  <a:tcPr/>
                </a:tc>
              </a:tr>
              <a:tr h="386171">
                <a:tc>
                  <a:txBody>
                    <a:bodyPr/>
                    <a:lstStyle/>
                    <a:p>
                      <a:endParaRPr lang="cs-CZ" dirty="0"/>
                    </a:p>
                  </a:txBody>
                  <a:tcPr/>
                </a:tc>
                <a:tc>
                  <a:txBody>
                    <a:bodyPr/>
                    <a:lstStyle/>
                    <a:p>
                      <a:endParaRPr lang="cs-CZ" dirty="0"/>
                    </a:p>
                  </a:txBody>
                  <a:tcPr/>
                </a:tc>
                <a:tc>
                  <a:txBody>
                    <a:bodyPr/>
                    <a:lstStyle/>
                    <a:p>
                      <a:endParaRPr lang="cs-CZ" dirty="0"/>
                    </a:p>
                  </a:txBody>
                  <a:tcPr/>
                </a:tc>
                <a:tc>
                  <a:txBody>
                    <a:bodyPr/>
                    <a:lstStyle/>
                    <a:p>
                      <a:r>
                        <a:rPr lang="cs-CZ" dirty="0" smtClean="0"/>
                        <a:t>1</a:t>
                      </a:r>
                      <a:endParaRPr lang="cs-CZ" dirty="0"/>
                    </a:p>
                  </a:txBody>
                  <a:tcPr/>
                </a:tc>
                <a:tc>
                  <a:txBody>
                    <a:bodyPr/>
                    <a:lstStyle/>
                    <a:p>
                      <a:r>
                        <a:rPr lang="cs-CZ" dirty="0" smtClean="0"/>
                        <a:t>2</a:t>
                      </a:r>
                      <a:endParaRPr lang="cs-CZ" dirty="0"/>
                    </a:p>
                  </a:txBody>
                  <a:tcPr/>
                </a:tc>
                <a:tc>
                  <a:txBody>
                    <a:bodyPr/>
                    <a:lstStyle/>
                    <a:p>
                      <a:r>
                        <a:rPr lang="cs-CZ" dirty="0" smtClean="0"/>
                        <a:t>3</a:t>
                      </a:r>
                      <a:endParaRPr lang="cs-CZ" dirty="0"/>
                    </a:p>
                  </a:txBody>
                  <a:tcPr/>
                </a:tc>
                <a:tc>
                  <a:txBody>
                    <a:bodyPr/>
                    <a:lstStyle/>
                    <a:p>
                      <a:r>
                        <a:rPr lang="cs-CZ" dirty="0" smtClean="0"/>
                        <a:t>4</a:t>
                      </a:r>
                      <a:endParaRPr lang="cs-CZ" dirty="0"/>
                    </a:p>
                  </a:txBody>
                  <a:tcPr/>
                </a:tc>
              </a:tr>
              <a:tr h="386171">
                <a:tc>
                  <a:txBody>
                    <a:bodyPr/>
                    <a:lstStyle/>
                    <a:p>
                      <a:r>
                        <a:rPr lang="cs-CZ" dirty="0" smtClean="0"/>
                        <a:t>5</a:t>
                      </a:r>
                      <a:endParaRPr lang="cs-CZ" dirty="0"/>
                    </a:p>
                  </a:txBody>
                  <a:tcPr/>
                </a:tc>
                <a:tc>
                  <a:txBody>
                    <a:bodyPr/>
                    <a:lstStyle/>
                    <a:p>
                      <a:r>
                        <a:rPr lang="cs-CZ" dirty="0" smtClean="0"/>
                        <a:t>6</a:t>
                      </a:r>
                      <a:endParaRPr lang="cs-CZ" dirty="0"/>
                    </a:p>
                  </a:txBody>
                  <a:tcPr/>
                </a:tc>
                <a:tc>
                  <a:txBody>
                    <a:bodyPr/>
                    <a:lstStyle/>
                    <a:p>
                      <a:r>
                        <a:rPr lang="cs-CZ" dirty="0" smtClean="0"/>
                        <a:t>7</a:t>
                      </a:r>
                      <a:endParaRPr lang="cs-CZ" dirty="0"/>
                    </a:p>
                  </a:txBody>
                  <a:tcPr/>
                </a:tc>
                <a:tc>
                  <a:txBody>
                    <a:bodyPr/>
                    <a:lstStyle/>
                    <a:p>
                      <a:r>
                        <a:rPr lang="cs-CZ" dirty="0" smtClean="0"/>
                        <a:t>8</a:t>
                      </a:r>
                      <a:endParaRPr lang="cs-CZ" dirty="0"/>
                    </a:p>
                  </a:txBody>
                  <a:tcPr/>
                </a:tc>
                <a:tc>
                  <a:txBody>
                    <a:bodyPr/>
                    <a:lstStyle/>
                    <a:p>
                      <a:r>
                        <a:rPr lang="cs-CZ" dirty="0" smtClean="0"/>
                        <a:t>9</a:t>
                      </a:r>
                      <a:endParaRPr lang="cs-CZ" dirty="0"/>
                    </a:p>
                  </a:txBody>
                  <a:tcPr/>
                </a:tc>
                <a:tc>
                  <a:txBody>
                    <a:bodyPr/>
                    <a:lstStyle/>
                    <a:p>
                      <a:r>
                        <a:rPr lang="cs-CZ" dirty="0" smtClean="0"/>
                        <a:t>10</a:t>
                      </a:r>
                      <a:endParaRPr lang="cs-CZ" dirty="0"/>
                    </a:p>
                  </a:txBody>
                  <a:tcPr/>
                </a:tc>
                <a:tc>
                  <a:txBody>
                    <a:bodyPr/>
                    <a:lstStyle/>
                    <a:p>
                      <a:r>
                        <a:rPr lang="cs-CZ" dirty="0" smtClean="0"/>
                        <a:t>11</a:t>
                      </a:r>
                      <a:endParaRPr lang="cs-CZ" dirty="0"/>
                    </a:p>
                  </a:txBody>
                  <a:tcPr/>
                </a:tc>
              </a:tr>
              <a:tr h="386171">
                <a:tc>
                  <a:txBody>
                    <a:bodyPr/>
                    <a:lstStyle/>
                    <a:p>
                      <a:r>
                        <a:rPr lang="cs-CZ" dirty="0" smtClean="0"/>
                        <a:t>12</a:t>
                      </a:r>
                      <a:endParaRPr lang="cs-CZ" dirty="0"/>
                    </a:p>
                  </a:txBody>
                  <a:tcPr/>
                </a:tc>
                <a:tc>
                  <a:txBody>
                    <a:bodyPr/>
                    <a:lstStyle/>
                    <a:p>
                      <a:r>
                        <a:rPr lang="cs-CZ" dirty="0" smtClean="0"/>
                        <a:t>13</a:t>
                      </a:r>
                      <a:endParaRPr lang="cs-CZ" dirty="0"/>
                    </a:p>
                  </a:txBody>
                  <a:tcPr/>
                </a:tc>
                <a:tc>
                  <a:txBody>
                    <a:bodyPr/>
                    <a:lstStyle/>
                    <a:p>
                      <a:r>
                        <a:rPr lang="cs-CZ" dirty="0" smtClean="0"/>
                        <a:t>14</a:t>
                      </a:r>
                      <a:endParaRPr lang="cs-CZ" dirty="0"/>
                    </a:p>
                  </a:txBody>
                  <a:tcPr/>
                </a:tc>
                <a:tc>
                  <a:txBody>
                    <a:bodyPr/>
                    <a:lstStyle/>
                    <a:p>
                      <a:r>
                        <a:rPr lang="cs-CZ" dirty="0" smtClean="0"/>
                        <a:t>15</a:t>
                      </a:r>
                      <a:endParaRPr lang="cs-CZ" dirty="0"/>
                    </a:p>
                  </a:txBody>
                  <a:tcPr/>
                </a:tc>
                <a:tc>
                  <a:txBody>
                    <a:bodyPr/>
                    <a:lstStyle/>
                    <a:p>
                      <a:r>
                        <a:rPr lang="cs-CZ" dirty="0" smtClean="0"/>
                        <a:t>16</a:t>
                      </a:r>
                      <a:endParaRPr lang="cs-CZ" dirty="0"/>
                    </a:p>
                  </a:txBody>
                  <a:tcPr/>
                </a:tc>
                <a:tc>
                  <a:txBody>
                    <a:bodyPr/>
                    <a:lstStyle/>
                    <a:p>
                      <a:r>
                        <a:rPr lang="cs-CZ" dirty="0" smtClean="0"/>
                        <a:t>17</a:t>
                      </a:r>
                      <a:endParaRPr lang="cs-CZ" dirty="0"/>
                    </a:p>
                  </a:txBody>
                  <a:tcPr/>
                </a:tc>
                <a:tc>
                  <a:txBody>
                    <a:bodyPr/>
                    <a:lstStyle/>
                    <a:p>
                      <a:r>
                        <a:rPr lang="cs-CZ" dirty="0" smtClean="0"/>
                        <a:t>18</a:t>
                      </a:r>
                      <a:endParaRPr lang="cs-CZ" dirty="0"/>
                    </a:p>
                  </a:txBody>
                  <a:tcPr/>
                </a:tc>
              </a:tr>
              <a:tr h="386171">
                <a:tc>
                  <a:txBody>
                    <a:bodyPr/>
                    <a:lstStyle/>
                    <a:p>
                      <a:r>
                        <a:rPr lang="cs-CZ" dirty="0" smtClean="0"/>
                        <a:t>19</a:t>
                      </a:r>
                      <a:endParaRPr lang="cs-CZ" dirty="0"/>
                    </a:p>
                  </a:txBody>
                  <a:tcPr/>
                </a:tc>
                <a:tc>
                  <a:txBody>
                    <a:bodyPr/>
                    <a:lstStyle/>
                    <a:p>
                      <a:r>
                        <a:rPr lang="cs-CZ" dirty="0" smtClean="0"/>
                        <a:t>20</a:t>
                      </a:r>
                      <a:endParaRPr lang="cs-CZ" dirty="0"/>
                    </a:p>
                  </a:txBody>
                  <a:tcPr/>
                </a:tc>
                <a:tc>
                  <a:txBody>
                    <a:bodyPr/>
                    <a:lstStyle/>
                    <a:p>
                      <a:r>
                        <a:rPr lang="cs-CZ" dirty="0" smtClean="0"/>
                        <a:t>21</a:t>
                      </a:r>
                      <a:endParaRPr lang="cs-CZ" dirty="0"/>
                    </a:p>
                  </a:txBody>
                  <a:tcPr/>
                </a:tc>
                <a:tc>
                  <a:txBody>
                    <a:bodyPr/>
                    <a:lstStyle/>
                    <a:p>
                      <a:r>
                        <a:rPr lang="cs-CZ" dirty="0" smtClean="0"/>
                        <a:t>22</a:t>
                      </a:r>
                      <a:endParaRPr lang="cs-CZ" dirty="0"/>
                    </a:p>
                  </a:txBody>
                  <a:tcPr/>
                </a:tc>
                <a:tc>
                  <a:txBody>
                    <a:bodyPr/>
                    <a:lstStyle/>
                    <a:p>
                      <a:r>
                        <a:rPr lang="cs-CZ" dirty="0" smtClean="0"/>
                        <a:t>23</a:t>
                      </a:r>
                      <a:endParaRPr lang="cs-CZ" dirty="0"/>
                    </a:p>
                  </a:txBody>
                  <a:tcPr/>
                </a:tc>
                <a:tc>
                  <a:txBody>
                    <a:bodyPr/>
                    <a:lstStyle/>
                    <a:p>
                      <a:r>
                        <a:rPr lang="cs-CZ" dirty="0" smtClean="0"/>
                        <a:t>24</a:t>
                      </a:r>
                      <a:endParaRPr lang="cs-CZ" dirty="0"/>
                    </a:p>
                  </a:txBody>
                  <a:tcPr/>
                </a:tc>
                <a:tc>
                  <a:txBody>
                    <a:bodyPr/>
                    <a:lstStyle/>
                    <a:p>
                      <a:r>
                        <a:rPr lang="cs-CZ" dirty="0" smtClean="0"/>
                        <a:t>25</a:t>
                      </a:r>
                      <a:endParaRPr lang="cs-CZ" dirty="0"/>
                    </a:p>
                  </a:txBody>
                  <a:tcPr/>
                </a:tc>
              </a:tr>
              <a:tr h="386171">
                <a:tc>
                  <a:txBody>
                    <a:bodyPr/>
                    <a:lstStyle/>
                    <a:p>
                      <a:r>
                        <a:rPr lang="cs-CZ" dirty="0" smtClean="0"/>
                        <a:t>26</a:t>
                      </a:r>
                      <a:endParaRPr lang="cs-CZ" dirty="0"/>
                    </a:p>
                  </a:txBody>
                  <a:tcPr/>
                </a:tc>
                <a:tc>
                  <a:txBody>
                    <a:bodyPr/>
                    <a:lstStyle/>
                    <a:p>
                      <a:r>
                        <a:rPr lang="cs-CZ" dirty="0" smtClean="0"/>
                        <a:t>27</a:t>
                      </a:r>
                      <a:endParaRPr lang="cs-CZ" dirty="0"/>
                    </a:p>
                  </a:txBody>
                  <a:tcPr/>
                </a:tc>
                <a:tc>
                  <a:txBody>
                    <a:bodyPr/>
                    <a:lstStyle/>
                    <a:p>
                      <a:r>
                        <a:rPr lang="cs-CZ" dirty="0" smtClean="0"/>
                        <a:t>28</a:t>
                      </a:r>
                      <a:endParaRPr lang="cs-CZ" dirty="0"/>
                    </a:p>
                  </a:txBody>
                  <a:tcPr/>
                </a:tc>
                <a:tc>
                  <a:txBody>
                    <a:bodyPr/>
                    <a:lstStyle/>
                    <a:p>
                      <a:r>
                        <a:rPr lang="cs-CZ" dirty="0" smtClean="0"/>
                        <a:t>29</a:t>
                      </a:r>
                      <a:endParaRPr lang="cs-CZ" dirty="0"/>
                    </a:p>
                  </a:txBody>
                  <a:tcPr/>
                </a:tc>
                <a:tc>
                  <a:txBody>
                    <a:bodyPr/>
                    <a:lstStyle/>
                    <a:p>
                      <a:r>
                        <a:rPr lang="cs-CZ" dirty="0" smtClean="0"/>
                        <a:t>30</a:t>
                      </a:r>
                      <a:endParaRPr lang="cs-CZ" dirty="0"/>
                    </a:p>
                  </a:txBody>
                  <a:tcPr/>
                </a:tc>
                <a:tc>
                  <a:txBody>
                    <a:bodyPr/>
                    <a:lstStyle/>
                    <a:p>
                      <a:r>
                        <a:rPr lang="cs-CZ" dirty="0" smtClean="0"/>
                        <a:t>31</a:t>
                      </a:r>
                      <a:endParaRPr lang="cs-CZ" dirty="0"/>
                    </a:p>
                  </a:txBody>
                  <a:tcPr/>
                </a:tc>
                <a:tc>
                  <a:txBody>
                    <a:bodyPr/>
                    <a:lstStyle/>
                    <a:p>
                      <a:endParaRPr lang="cs-CZ" dirty="0"/>
                    </a:p>
                  </a:txBody>
                  <a:tcPr/>
                </a:tc>
              </a:tr>
            </a:tbl>
          </a:graphicData>
        </a:graphic>
      </p:graphicFrame>
      <p:sp>
        <p:nvSpPr>
          <p:cNvPr id="5" name="Obdélník 4"/>
          <p:cNvSpPr/>
          <p:nvPr/>
        </p:nvSpPr>
        <p:spPr>
          <a:xfrm>
            <a:off x="575816" y="1548061"/>
            <a:ext cx="3500462" cy="4401205"/>
          </a:xfrm>
          <a:prstGeom prst="rect">
            <a:avLst/>
          </a:prstGeom>
        </p:spPr>
        <p:txBody>
          <a:bodyPr wrap="square">
            <a:spAutoFit/>
          </a:bodyPr>
          <a:lstStyle/>
          <a:p>
            <a:r>
              <a:rPr lang="cs-CZ" sz="4000" b="1" dirty="0" smtClean="0">
                <a:solidFill>
                  <a:schemeClr val="tx2">
                    <a:lumMod val="50000"/>
                  </a:schemeClr>
                </a:solidFill>
                <a:latin typeface="Brush 455 AT" pitchFamily="2" charset="0"/>
              </a:rPr>
              <a:t>Venuše</a:t>
            </a:r>
            <a:r>
              <a:rPr lang="cs-CZ" sz="4000" dirty="0" smtClean="0">
                <a:solidFill>
                  <a:schemeClr val="tx2">
                    <a:lumMod val="50000"/>
                  </a:schemeClr>
                </a:solidFill>
                <a:latin typeface="Balloon Bd AT" pitchFamily="2" charset="0"/>
              </a:rPr>
              <a:t> </a:t>
            </a:r>
          </a:p>
          <a:p>
            <a:r>
              <a:rPr lang="cs-CZ" sz="2000" dirty="0" smtClean="0"/>
              <a:t>je druhá planeta od Slunce ve sluneční soustavě. </a:t>
            </a:r>
            <a:endParaRPr lang="cs-CZ" sz="2000" dirty="0" smtClean="0"/>
          </a:p>
          <a:p>
            <a:r>
              <a:rPr lang="cs-CZ" sz="2000" dirty="0" smtClean="0"/>
              <a:t>Je </a:t>
            </a:r>
            <a:r>
              <a:rPr lang="cs-CZ" sz="2000" dirty="0" smtClean="0"/>
              <a:t>pojmenovaná po římské bohyni lásky a krásy Venuši. Jedná se o jedinou planetu sluneční soustavy, která je pojmenována po ženě. </a:t>
            </a:r>
            <a:endParaRPr lang="cs-CZ" sz="2000" dirty="0" smtClean="0"/>
          </a:p>
          <a:p>
            <a:r>
              <a:rPr lang="cs-CZ" sz="2000" dirty="0" smtClean="0"/>
              <a:t>Venuše </a:t>
            </a:r>
            <a:r>
              <a:rPr lang="cs-CZ" sz="2000" dirty="0" smtClean="0"/>
              <a:t>obíhá okolo Slunce ve střední vzdálenosti okolo 108 milionů km jednou za 224,65 dne. </a:t>
            </a:r>
          </a:p>
          <a:p>
            <a:endParaRPr lang="cs-CZ" sz="2000" dirty="0"/>
          </a:p>
        </p:txBody>
      </p:sp>
      <p:pic>
        <p:nvPicPr>
          <p:cNvPr id="6" name="Obrázek 5" descr="venuse.jpg"/>
          <p:cNvPicPr>
            <a:picLocks noChangeAspect="1"/>
          </p:cNvPicPr>
          <p:nvPr/>
        </p:nvPicPr>
        <p:blipFill>
          <a:blip r:embed="rId2" cstate="print"/>
          <a:stretch>
            <a:fillRect/>
          </a:stretch>
        </p:blipFill>
        <p:spPr>
          <a:xfrm>
            <a:off x="6336456" y="4068341"/>
            <a:ext cx="2116413" cy="2277261"/>
          </a:xfrm>
          <a:prstGeom prst="rect">
            <a:avLst/>
          </a:prstGeom>
        </p:spPr>
      </p:pic>
    </p:spTree>
  </p:cSld>
  <p:clrMapOvr>
    <a:masterClrMapping/>
  </p:clrMapOvr>
  <p:transition spd="slow">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31" y="152012"/>
            <a:ext cx="9072563" cy="964001"/>
          </a:xfrm>
        </p:spPr>
        <p:txBody>
          <a:bodyPr/>
          <a:lstStyle/>
          <a:p>
            <a:pPr algn="ctr"/>
            <a:r>
              <a:rPr lang="cs-CZ" dirty="0" smtClean="0">
                <a:solidFill>
                  <a:srgbClr val="C7095A"/>
                </a:solidFill>
                <a:latin typeface="Brush 455 AT" pitchFamily="2" charset="0"/>
              </a:rPr>
              <a:t>Duben 2012</a:t>
            </a:r>
            <a:endParaRPr lang="cs-CZ" dirty="0">
              <a:solidFill>
                <a:srgbClr val="C7095A"/>
              </a:solidFill>
              <a:latin typeface="Brush 455 AT" pitchFamily="2" charset="0"/>
            </a:endParaRPr>
          </a:p>
        </p:txBody>
      </p:sp>
      <p:graphicFrame>
        <p:nvGraphicFramePr>
          <p:cNvPr id="4" name="Zástupný symbol pro obsah 3"/>
          <p:cNvGraphicFramePr>
            <a:graphicFrameLocks noGrp="1"/>
          </p:cNvGraphicFramePr>
          <p:nvPr>
            <p:ph idx="1"/>
          </p:nvPr>
        </p:nvGraphicFramePr>
        <p:xfrm>
          <a:off x="4680272" y="1188021"/>
          <a:ext cx="5037144" cy="2575188"/>
        </p:xfrm>
        <a:graphic>
          <a:graphicData uri="http://schemas.openxmlformats.org/drawingml/2006/table">
            <a:tbl>
              <a:tblPr firstRow="1" bandRow="1">
                <a:tableStyleId>{69CF1AB2-1976-4502-BF36-3FF5EA218861}</a:tableStyleId>
              </a:tblPr>
              <a:tblGrid>
                <a:gridCol w="719592"/>
                <a:gridCol w="719592"/>
                <a:gridCol w="719592"/>
                <a:gridCol w="719592"/>
                <a:gridCol w="719592"/>
                <a:gridCol w="719592"/>
                <a:gridCol w="719592"/>
              </a:tblGrid>
              <a:tr h="367884">
                <a:tc>
                  <a:txBody>
                    <a:bodyPr/>
                    <a:lstStyle/>
                    <a:p>
                      <a:r>
                        <a:rPr lang="cs-CZ" dirty="0" smtClean="0"/>
                        <a:t>Po</a:t>
                      </a:r>
                      <a:endParaRPr lang="cs-CZ" dirty="0"/>
                    </a:p>
                  </a:txBody>
                  <a:tcPr/>
                </a:tc>
                <a:tc>
                  <a:txBody>
                    <a:bodyPr/>
                    <a:lstStyle/>
                    <a:p>
                      <a:r>
                        <a:rPr lang="cs-CZ" dirty="0" smtClean="0"/>
                        <a:t>Út</a:t>
                      </a:r>
                      <a:endParaRPr lang="cs-CZ" dirty="0"/>
                    </a:p>
                  </a:txBody>
                  <a:tcPr/>
                </a:tc>
                <a:tc>
                  <a:txBody>
                    <a:bodyPr/>
                    <a:lstStyle/>
                    <a:p>
                      <a:r>
                        <a:rPr lang="cs-CZ" dirty="0" smtClean="0"/>
                        <a:t>St</a:t>
                      </a:r>
                      <a:endParaRPr lang="cs-CZ" dirty="0"/>
                    </a:p>
                  </a:txBody>
                  <a:tcPr/>
                </a:tc>
                <a:tc>
                  <a:txBody>
                    <a:bodyPr/>
                    <a:lstStyle/>
                    <a:p>
                      <a:r>
                        <a:rPr lang="cs-CZ" dirty="0" smtClean="0"/>
                        <a:t>Čt</a:t>
                      </a:r>
                      <a:endParaRPr lang="cs-CZ" dirty="0"/>
                    </a:p>
                  </a:txBody>
                  <a:tcPr/>
                </a:tc>
                <a:tc>
                  <a:txBody>
                    <a:bodyPr/>
                    <a:lstStyle/>
                    <a:p>
                      <a:r>
                        <a:rPr lang="cs-CZ" dirty="0" smtClean="0"/>
                        <a:t>Pá</a:t>
                      </a:r>
                      <a:endParaRPr lang="cs-CZ" dirty="0"/>
                    </a:p>
                  </a:txBody>
                  <a:tcPr/>
                </a:tc>
                <a:tc>
                  <a:txBody>
                    <a:bodyPr/>
                    <a:lstStyle/>
                    <a:p>
                      <a:r>
                        <a:rPr lang="cs-CZ" dirty="0" smtClean="0"/>
                        <a:t>So</a:t>
                      </a:r>
                      <a:endParaRPr lang="cs-CZ" dirty="0"/>
                    </a:p>
                  </a:txBody>
                  <a:tcPr/>
                </a:tc>
                <a:tc>
                  <a:txBody>
                    <a:bodyPr/>
                    <a:lstStyle/>
                    <a:p>
                      <a:r>
                        <a:rPr lang="cs-CZ" dirty="0" smtClean="0"/>
                        <a:t>Ne</a:t>
                      </a:r>
                      <a:endParaRPr lang="cs-CZ" dirty="0"/>
                    </a:p>
                  </a:txBody>
                  <a:tcPr/>
                </a:tc>
              </a:tr>
              <a:tr h="367884">
                <a:tc>
                  <a:txBody>
                    <a:bodyPr/>
                    <a:lstStyle/>
                    <a:p>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c>
                  <a:txBody>
                    <a:bodyPr/>
                    <a:lstStyle/>
                    <a:p>
                      <a:r>
                        <a:rPr lang="cs-CZ" dirty="0" smtClean="0"/>
                        <a:t>1</a:t>
                      </a:r>
                      <a:endParaRPr lang="cs-CZ" dirty="0"/>
                    </a:p>
                  </a:txBody>
                  <a:tcPr/>
                </a:tc>
              </a:tr>
              <a:tr h="367884">
                <a:tc>
                  <a:txBody>
                    <a:bodyPr/>
                    <a:lstStyle/>
                    <a:p>
                      <a:r>
                        <a:rPr lang="cs-CZ" dirty="0" smtClean="0"/>
                        <a:t>2</a:t>
                      </a:r>
                      <a:endParaRPr lang="cs-CZ" dirty="0"/>
                    </a:p>
                  </a:txBody>
                  <a:tcPr/>
                </a:tc>
                <a:tc>
                  <a:txBody>
                    <a:bodyPr/>
                    <a:lstStyle/>
                    <a:p>
                      <a:r>
                        <a:rPr lang="cs-CZ" dirty="0" smtClean="0"/>
                        <a:t>3</a:t>
                      </a:r>
                      <a:endParaRPr lang="cs-CZ" dirty="0"/>
                    </a:p>
                  </a:txBody>
                  <a:tcPr/>
                </a:tc>
                <a:tc>
                  <a:txBody>
                    <a:bodyPr/>
                    <a:lstStyle/>
                    <a:p>
                      <a:r>
                        <a:rPr lang="cs-CZ" dirty="0" smtClean="0"/>
                        <a:t>4</a:t>
                      </a:r>
                      <a:endParaRPr lang="cs-CZ" dirty="0"/>
                    </a:p>
                  </a:txBody>
                  <a:tcPr/>
                </a:tc>
                <a:tc>
                  <a:txBody>
                    <a:bodyPr/>
                    <a:lstStyle/>
                    <a:p>
                      <a:r>
                        <a:rPr lang="cs-CZ" dirty="0" smtClean="0"/>
                        <a:t>5</a:t>
                      </a:r>
                      <a:endParaRPr lang="cs-CZ" dirty="0"/>
                    </a:p>
                  </a:txBody>
                  <a:tcPr/>
                </a:tc>
                <a:tc>
                  <a:txBody>
                    <a:bodyPr/>
                    <a:lstStyle/>
                    <a:p>
                      <a:r>
                        <a:rPr lang="cs-CZ" dirty="0" smtClean="0"/>
                        <a:t>6</a:t>
                      </a:r>
                      <a:endParaRPr lang="cs-CZ" dirty="0"/>
                    </a:p>
                  </a:txBody>
                  <a:tcPr/>
                </a:tc>
                <a:tc>
                  <a:txBody>
                    <a:bodyPr/>
                    <a:lstStyle/>
                    <a:p>
                      <a:r>
                        <a:rPr lang="cs-CZ" dirty="0" smtClean="0"/>
                        <a:t>7</a:t>
                      </a:r>
                      <a:endParaRPr lang="cs-CZ" dirty="0"/>
                    </a:p>
                  </a:txBody>
                  <a:tcPr/>
                </a:tc>
                <a:tc>
                  <a:txBody>
                    <a:bodyPr/>
                    <a:lstStyle/>
                    <a:p>
                      <a:r>
                        <a:rPr lang="cs-CZ" dirty="0" smtClean="0"/>
                        <a:t>8</a:t>
                      </a:r>
                      <a:endParaRPr lang="cs-CZ" dirty="0"/>
                    </a:p>
                  </a:txBody>
                  <a:tcPr/>
                </a:tc>
              </a:tr>
              <a:tr h="367884">
                <a:tc>
                  <a:txBody>
                    <a:bodyPr/>
                    <a:lstStyle/>
                    <a:p>
                      <a:r>
                        <a:rPr lang="cs-CZ" dirty="0" smtClean="0"/>
                        <a:t>9</a:t>
                      </a:r>
                      <a:endParaRPr lang="cs-CZ" dirty="0"/>
                    </a:p>
                  </a:txBody>
                  <a:tcPr/>
                </a:tc>
                <a:tc>
                  <a:txBody>
                    <a:bodyPr/>
                    <a:lstStyle/>
                    <a:p>
                      <a:r>
                        <a:rPr lang="cs-CZ" dirty="0" smtClean="0"/>
                        <a:t>10</a:t>
                      </a:r>
                      <a:endParaRPr lang="cs-CZ" dirty="0"/>
                    </a:p>
                  </a:txBody>
                  <a:tcPr/>
                </a:tc>
                <a:tc>
                  <a:txBody>
                    <a:bodyPr/>
                    <a:lstStyle/>
                    <a:p>
                      <a:r>
                        <a:rPr lang="cs-CZ" dirty="0" smtClean="0"/>
                        <a:t>11</a:t>
                      </a:r>
                      <a:endParaRPr lang="cs-CZ" dirty="0"/>
                    </a:p>
                  </a:txBody>
                  <a:tcPr/>
                </a:tc>
                <a:tc>
                  <a:txBody>
                    <a:bodyPr/>
                    <a:lstStyle/>
                    <a:p>
                      <a:r>
                        <a:rPr lang="cs-CZ" dirty="0" smtClean="0"/>
                        <a:t>12</a:t>
                      </a:r>
                      <a:endParaRPr lang="cs-CZ" dirty="0"/>
                    </a:p>
                  </a:txBody>
                  <a:tcPr/>
                </a:tc>
                <a:tc>
                  <a:txBody>
                    <a:bodyPr/>
                    <a:lstStyle/>
                    <a:p>
                      <a:r>
                        <a:rPr lang="cs-CZ" dirty="0" smtClean="0"/>
                        <a:t>13</a:t>
                      </a:r>
                      <a:endParaRPr lang="cs-CZ" dirty="0"/>
                    </a:p>
                  </a:txBody>
                  <a:tcPr/>
                </a:tc>
                <a:tc>
                  <a:txBody>
                    <a:bodyPr/>
                    <a:lstStyle/>
                    <a:p>
                      <a:r>
                        <a:rPr lang="cs-CZ" dirty="0" smtClean="0"/>
                        <a:t>14</a:t>
                      </a:r>
                      <a:endParaRPr lang="cs-CZ" dirty="0"/>
                    </a:p>
                  </a:txBody>
                  <a:tcPr/>
                </a:tc>
                <a:tc>
                  <a:txBody>
                    <a:bodyPr/>
                    <a:lstStyle/>
                    <a:p>
                      <a:r>
                        <a:rPr lang="cs-CZ" dirty="0" smtClean="0"/>
                        <a:t>15</a:t>
                      </a:r>
                      <a:endParaRPr lang="cs-CZ" dirty="0"/>
                    </a:p>
                  </a:txBody>
                  <a:tcPr/>
                </a:tc>
              </a:tr>
              <a:tr h="367884">
                <a:tc>
                  <a:txBody>
                    <a:bodyPr/>
                    <a:lstStyle/>
                    <a:p>
                      <a:r>
                        <a:rPr lang="cs-CZ" dirty="0" smtClean="0"/>
                        <a:t>16</a:t>
                      </a:r>
                      <a:endParaRPr lang="cs-CZ" dirty="0"/>
                    </a:p>
                  </a:txBody>
                  <a:tcPr/>
                </a:tc>
                <a:tc>
                  <a:txBody>
                    <a:bodyPr/>
                    <a:lstStyle/>
                    <a:p>
                      <a:r>
                        <a:rPr lang="cs-CZ" dirty="0" smtClean="0"/>
                        <a:t>17</a:t>
                      </a:r>
                      <a:endParaRPr lang="cs-CZ" dirty="0"/>
                    </a:p>
                  </a:txBody>
                  <a:tcPr/>
                </a:tc>
                <a:tc>
                  <a:txBody>
                    <a:bodyPr/>
                    <a:lstStyle/>
                    <a:p>
                      <a:r>
                        <a:rPr lang="cs-CZ" dirty="0" smtClean="0"/>
                        <a:t>18</a:t>
                      </a:r>
                      <a:endParaRPr lang="cs-CZ" dirty="0"/>
                    </a:p>
                  </a:txBody>
                  <a:tcPr/>
                </a:tc>
                <a:tc>
                  <a:txBody>
                    <a:bodyPr/>
                    <a:lstStyle/>
                    <a:p>
                      <a:r>
                        <a:rPr lang="cs-CZ" dirty="0" smtClean="0"/>
                        <a:t>19</a:t>
                      </a:r>
                      <a:endParaRPr lang="cs-CZ" dirty="0"/>
                    </a:p>
                  </a:txBody>
                  <a:tcPr/>
                </a:tc>
                <a:tc>
                  <a:txBody>
                    <a:bodyPr/>
                    <a:lstStyle/>
                    <a:p>
                      <a:r>
                        <a:rPr lang="cs-CZ" dirty="0" smtClean="0"/>
                        <a:t>20</a:t>
                      </a:r>
                      <a:endParaRPr lang="cs-CZ" dirty="0"/>
                    </a:p>
                  </a:txBody>
                  <a:tcPr/>
                </a:tc>
                <a:tc>
                  <a:txBody>
                    <a:bodyPr/>
                    <a:lstStyle/>
                    <a:p>
                      <a:r>
                        <a:rPr lang="cs-CZ" dirty="0" smtClean="0"/>
                        <a:t>21</a:t>
                      </a:r>
                      <a:endParaRPr lang="cs-CZ" dirty="0"/>
                    </a:p>
                  </a:txBody>
                  <a:tcPr/>
                </a:tc>
                <a:tc>
                  <a:txBody>
                    <a:bodyPr/>
                    <a:lstStyle/>
                    <a:p>
                      <a:r>
                        <a:rPr lang="cs-CZ" dirty="0" smtClean="0"/>
                        <a:t>22</a:t>
                      </a:r>
                      <a:endParaRPr lang="cs-CZ" dirty="0"/>
                    </a:p>
                  </a:txBody>
                  <a:tcPr/>
                </a:tc>
              </a:tr>
              <a:tr h="367884">
                <a:tc>
                  <a:txBody>
                    <a:bodyPr/>
                    <a:lstStyle/>
                    <a:p>
                      <a:r>
                        <a:rPr lang="cs-CZ" dirty="0" smtClean="0"/>
                        <a:t>23</a:t>
                      </a:r>
                      <a:endParaRPr lang="cs-CZ" dirty="0"/>
                    </a:p>
                  </a:txBody>
                  <a:tcPr/>
                </a:tc>
                <a:tc>
                  <a:txBody>
                    <a:bodyPr/>
                    <a:lstStyle/>
                    <a:p>
                      <a:r>
                        <a:rPr lang="cs-CZ" dirty="0" smtClean="0"/>
                        <a:t>24</a:t>
                      </a:r>
                      <a:endParaRPr lang="cs-CZ" dirty="0"/>
                    </a:p>
                  </a:txBody>
                  <a:tcPr/>
                </a:tc>
                <a:tc>
                  <a:txBody>
                    <a:bodyPr/>
                    <a:lstStyle/>
                    <a:p>
                      <a:r>
                        <a:rPr lang="cs-CZ" dirty="0" smtClean="0"/>
                        <a:t>25</a:t>
                      </a:r>
                      <a:endParaRPr lang="cs-CZ" dirty="0"/>
                    </a:p>
                  </a:txBody>
                  <a:tcPr/>
                </a:tc>
                <a:tc>
                  <a:txBody>
                    <a:bodyPr/>
                    <a:lstStyle/>
                    <a:p>
                      <a:r>
                        <a:rPr lang="cs-CZ" dirty="0" smtClean="0"/>
                        <a:t>26</a:t>
                      </a:r>
                      <a:endParaRPr lang="cs-CZ" dirty="0"/>
                    </a:p>
                  </a:txBody>
                  <a:tcPr/>
                </a:tc>
                <a:tc>
                  <a:txBody>
                    <a:bodyPr/>
                    <a:lstStyle/>
                    <a:p>
                      <a:r>
                        <a:rPr lang="cs-CZ" dirty="0" smtClean="0"/>
                        <a:t>27</a:t>
                      </a:r>
                      <a:endParaRPr lang="cs-CZ" dirty="0"/>
                    </a:p>
                  </a:txBody>
                  <a:tcPr/>
                </a:tc>
                <a:tc>
                  <a:txBody>
                    <a:bodyPr/>
                    <a:lstStyle/>
                    <a:p>
                      <a:r>
                        <a:rPr lang="cs-CZ" dirty="0" smtClean="0"/>
                        <a:t>28</a:t>
                      </a:r>
                      <a:endParaRPr lang="cs-CZ" dirty="0"/>
                    </a:p>
                  </a:txBody>
                  <a:tcPr/>
                </a:tc>
                <a:tc>
                  <a:txBody>
                    <a:bodyPr/>
                    <a:lstStyle/>
                    <a:p>
                      <a:r>
                        <a:rPr lang="cs-CZ" dirty="0" smtClean="0"/>
                        <a:t>29</a:t>
                      </a:r>
                      <a:endParaRPr lang="cs-CZ" dirty="0"/>
                    </a:p>
                  </a:txBody>
                  <a:tcPr/>
                </a:tc>
              </a:tr>
              <a:tr h="367884">
                <a:tc>
                  <a:txBody>
                    <a:bodyPr/>
                    <a:lstStyle/>
                    <a:p>
                      <a:r>
                        <a:rPr lang="cs-CZ" dirty="0" smtClean="0"/>
                        <a:t>30</a:t>
                      </a:r>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r>
            </a:tbl>
          </a:graphicData>
        </a:graphic>
      </p:graphicFrame>
      <p:sp>
        <p:nvSpPr>
          <p:cNvPr id="5" name="Obdélník 4"/>
          <p:cNvSpPr/>
          <p:nvPr/>
        </p:nvSpPr>
        <p:spPr>
          <a:xfrm>
            <a:off x="431800" y="1188021"/>
            <a:ext cx="3754428" cy="5016758"/>
          </a:xfrm>
          <a:prstGeom prst="rect">
            <a:avLst/>
          </a:prstGeom>
        </p:spPr>
        <p:txBody>
          <a:bodyPr wrap="square">
            <a:spAutoFit/>
          </a:bodyPr>
          <a:lstStyle/>
          <a:p>
            <a:r>
              <a:rPr lang="cs-CZ" sz="4000" b="1" dirty="0" smtClean="0">
                <a:solidFill>
                  <a:schemeClr val="tx2">
                    <a:lumMod val="50000"/>
                  </a:schemeClr>
                </a:solidFill>
                <a:latin typeface="Brush 455 AT" pitchFamily="2" charset="0"/>
              </a:rPr>
              <a:t>Země</a:t>
            </a:r>
            <a:r>
              <a:rPr lang="cs-CZ" sz="4000" dirty="0" smtClean="0">
                <a:solidFill>
                  <a:schemeClr val="tx2">
                    <a:lumMod val="50000"/>
                  </a:schemeClr>
                </a:solidFill>
              </a:rPr>
              <a:t> </a:t>
            </a:r>
          </a:p>
          <a:p>
            <a:r>
              <a:rPr lang="cs-CZ" sz="2000" dirty="0" smtClean="0"/>
              <a:t>je třetí planeta sluneční soustavy, zároveň největší terestrická planeta v soustavě a jediné planetární těleso, na němž je dle současných vědeckých poznatků potvrzen život. </a:t>
            </a:r>
            <a:endParaRPr lang="cs-CZ" sz="2000" dirty="0" smtClean="0"/>
          </a:p>
          <a:p>
            <a:r>
              <a:rPr lang="cs-CZ" sz="2000" dirty="0" smtClean="0"/>
              <a:t>Země </a:t>
            </a:r>
            <a:r>
              <a:rPr lang="cs-CZ" sz="2000" dirty="0" smtClean="0"/>
              <a:t>nejspíše vznikla před 4,6 miliardami let a krátce po svém vzniku získala svůj jediný přirozený satelit </a:t>
            </a:r>
            <a:r>
              <a:rPr lang="cs-CZ" sz="2000" dirty="0" smtClean="0"/>
              <a:t>Měsíc.</a:t>
            </a:r>
            <a:endParaRPr lang="cs-CZ" sz="2000" dirty="0" smtClean="0"/>
          </a:p>
          <a:p>
            <a:r>
              <a:rPr lang="cs-CZ" sz="2000" dirty="0" smtClean="0"/>
              <a:t>Poloměr Země je skoro 6,5 tisíce kilometrů, z čehož plyne relativně malá křivost povrchu.</a:t>
            </a:r>
            <a:endParaRPr lang="cs-CZ" sz="2000" dirty="0"/>
          </a:p>
        </p:txBody>
      </p:sp>
      <p:pic>
        <p:nvPicPr>
          <p:cNvPr id="6" name="Obrázek 5" descr="ze,e.jpg"/>
          <p:cNvPicPr>
            <a:picLocks noChangeAspect="1"/>
          </p:cNvPicPr>
          <p:nvPr/>
        </p:nvPicPr>
        <p:blipFill>
          <a:blip r:embed="rId2" cstate="print"/>
          <a:stretch>
            <a:fillRect/>
          </a:stretch>
        </p:blipFill>
        <p:spPr>
          <a:xfrm>
            <a:off x="5976416" y="3924325"/>
            <a:ext cx="2571768" cy="2571768"/>
          </a:xfrm>
          <a:prstGeom prst="rect">
            <a:avLst/>
          </a:prstGeom>
        </p:spPr>
      </p:pic>
    </p:spTree>
  </p:cSld>
  <p:clrMapOvr>
    <a:masterClrMapping/>
  </p:clrMapOvr>
  <p:transition spd="slow">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31" y="152012"/>
            <a:ext cx="9072563" cy="964001"/>
          </a:xfrm>
        </p:spPr>
        <p:txBody>
          <a:bodyPr/>
          <a:lstStyle/>
          <a:p>
            <a:pPr algn="ctr"/>
            <a:r>
              <a:rPr lang="cs-CZ" dirty="0" smtClean="0">
                <a:solidFill>
                  <a:srgbClr val="C7095A"/>
                </a:solidFill>
                <a:latin typeface="Brush 455 AT" pitchFamily="2" charset="0"/>
              </a:rPr>
              <a:t>Květen 2012</a:t>
            </a:r>
            <a:endParaRPr lang="cs-CZ" dirty="0">
              <a:solidFill>
                <a:srgbClr val="C7095A"/>
              </a:solidFill>
              <a:latin typeface="Brush 455 AT" pitchFamily="2" charset="0"/>
            </a:endParaRPr>
          </a:p>
        </p:txBody>
      </p:sp>
      <p:graphicFrame>
        <p:nvGraphicFramePr>
          <p:cNvPr id="4" name="Zástupný symbol pro obsah 3"/>
          <p:cNvGraphicFramePr>
            <a:graphicFrameLocks noGrp="1"/>
          </p:cNvGraphicFramePr>
          <p:nvPr>
            <p:ph idx="1"/>
          </p:nvPr>
        </p:nvGraphicFramePr>
        <p:xfrm>
          <a:off x="4824291" y="1348567"/>
          <a:ext cx="4895975" cy="2194560"/>
        </p:xfrm>
        <a:graphic>
          <a:graphicData uri="http://schemas.openxmlformats.org/drawingml/2006/table">
            <a:tbl>
              <a:tblPr firstRow="1" bandRow="1">
                <a:tableStyleId>{69CF1AB2-1976-4502-BF36-3FF5EA218861}</a:tableStyleId>
              </a:tblPr>
              <a:tblGrid>
                <a:gridCol w="699425"/>
                <a:gridCol w="699425"/>
                <a:gridCol w="699425"/>
                <a:gridCol w="699425"/>
                <a:gridCol w="699425"/>
                <a:gridCol w="699425"/>
                <a:gridCol w="699425"/>
              </a:tblGrid>
              <a:tr h="191793">
                <a:tc>
                  <a:txBody>
                    <a:bodyPr/>
                    <a:lstStyle/>
                    <a:p>
                      <a:r>
                        <a:rPr lang="cs-CZ" dirty="0" smtClean="0"/>
                        <a:t>Po</a:t>
                      </a:r>
                      <a:endParaRPr lang="cs-CZ" dirty="0"/>
                    </a:p>
                  </a:txBody>
                  <a:tcPr/>
                </a:tc>
                <a:tc>
                  <a:txBody>
                    <a:bodyPr/>
                    <a:lstStyle/>
                    <a:p>
                      <a:r>
                        <a:rPr lang="cs-CZ" dirty="0" smtClean="0"/>
                        <a:t>Út</a:t>
                      </a:r>
                      <a:endParaRPr lang="cs-CZ" dirty="0"/>
                    </a:p>
                  </a:txBody>
                  <a:tcPr/>
                </a:tc>
                <a:tc>
                  <a:txBody>
                    <a:bodyPr/>
                    <a:lstStyle/>
                    <a:p>
                      <a:r>
                        <a:rPr lang="cs-CZ" dirty="0" smtClean="0"/>
                        <a:t>St</a:t>
                      </a:r>
                      <a:endParaRPr lang="cs-CZ" dirty="0"/>
                    </a:p>
                  </a:txBody>
                  <a:tcPr/>
                </a:tc>
                <a:tc>
                  <a:txBody>
                    <a:bodyPr/>
                    <a:lstStyle/>
                    <a:p>
                      <a:r>
                        <a:rPr lang="cs-CZ" dirty="0" smtClean="0"/>
                        <a:t>Čt</a:t>
                      </a:r>
                      <a:endParaRPr lang="cs-CZ" dirty="0"/>
                    </a:p>
                  </a:txBody>
                  <a:tcPr/>
                </a:tc>
                <a:tc>
                  <a:txBody>
                    <a:bodyPr/>
                    <a:lstStyle/>
                    <a:p>
                      <a:r>
                        <a:rPr lang="cs-CZ" dirty="0" smtClean="0"/>
                        <a:t>Pá</a:t>
                      </a:r>
                      <a:endParaRPr lang="cs-CZ" dirty="0"/>
                    </a:p>
                  </a:txBody>
                  <a:tcPr/>
                </a:tc>
                <a:tc>
                  <a:txBody>
                    <a:bodyPr/>
                    <a:lstStyle/>
                    <a:p>
                      <a:r>
                        <a:rPr lang="cs-CZ" dirty="0" smtClean="0"/>
                        <a:t>So</a:t>
                      </a:r>
                      <a:endParaRPr lang="cs-CZ" dirty="0"/>
                    </a:p>
                  </a:txBody>
                  <a:tcPr/>
                </a:tc>
                <a:tc>
                  <a:txBody>
                    <a:bodyPr/>
                    <a:lstStyle/>
                    <a:p>
                      <a:r>
                        <a:rPr lang="cs-CZ" dirty="0" smtClean="0"/>
                        <a:t>Ne</a:t>
                      </a:r>
                      <a:endParaRPr lang="cs-CZ" dirty="0"/>
                    </a:p>
                  </a:txBody>
                  <a:tcPr/>
                </a:tc>
              </a:tr>
              <a:tr h="191793">
                <a:tc>
                  <a:txBody>
                    <a:bodyPr/>
                    <a:lstStyle/>
                    <a:p>
                      <a:endParaRPr lang="cs-CZ" dirty="0"/>
                    </a:p>
                  </a:txBody>
                  <a:tcPr/>
                </a:tc>
                <a:tc>
                  <a:txBody>
                    <a:bodyPr/>
                    <a:lstStyle/>
                    <a:p>
                      <a:r>
                        <a:rPr lang="cs-CZ" dirty="0" smtClean="0"/>
                        <a:t>1</a:t>
                      </a:r>
                      <a:endParaRPr lang="cs-CZ" dirty="0"/>
                    </a:p>
                  </a:txBody>
                  <a:tcPr/>
                </a:tc>
                <a:tc>
                  <a:txBody>
                    <a:bodyPr/>
                    <a:lstStyle/>
                    <a:p>
                      <a:r>
                        <a:rPr lang="cs-CZ" dirty="0" smtClean="0"/>
                        <a:t>2</a:t>
                      </a:r>
                      <a:endParaRPr lang="cs-CZ" dirty="0"/>
                    </a:p>
                  </a:txBody>
                  <a:tcPr/>
                </a:tc>
                <a:tc>
                  <a:txBody>
                    <a:bodyPr/>
                    <a:lstStyle/>
                    <a:p>
                      <a:r>
                        <a:rPr lang="cs-CZ" dirty="0" smtClean="0"/>
                        <a:t>3</a:t>
                      </a:r>
                      <a:endParaRPr lang="cs-CZ" dirty="0"/>
                    </a:p>
                  </a:txBody>
                  <a:tcPr/>
                </a:tc>
                <a:tc>
                  <a:txBody>
                    <a:bodyPr/>
                    <a:lstStyle/>
                    <a:p>
                      <a:r>
                        <a:rPr lang="cs-CZ" dirty="0" smtClean="0"/>
                        <a:t>4</a:t>
                      </a:r>
                      <a:endParaRPr lang="cs-CZ" dirty="0"/>
                    </a:p>
                  </a:txBody>
                  <a:tcPr/>
                </a:tc>
                <a:tc>
                  <a:txBody>
                    <a:bodyPr/>
                    <a:lstStyle/>
                    <a:p>
                      <a:r>
                        <a:rPr lang="cs-CZ" dirty="0" smtClean="0"/>
                        <a:t>5</a:t>
                      </a:r>
                      <a:endParaRPr lang="cs-CZ" dirty="0"/>
                    </a:p>
                  </a:txBody>
                  <a:tcPr/>
                </a:tc>
                <a:tc>
                  <a:txBody>
                    <a:bodyPr/>
                    <a:lstStyle/>
                    <a:p>
                      <a:r>
                        <a:rPr lang="cs-CZ" dirty="0" smtClean="0"/>
                        <a:t>6</a:t>
                      </a:r>
                      <a:endParaRPr lang="cs-CZ" dirty="0"/>
                    </a:p>
                  </a:txBody>
                  <a:tcPr/>
                </a:tc>
              </a:tr>
              <a:tr h="191793">
                <a:tc>
                  <a:txBody>
                    <a:bodyPr/>
                    <a:lstStyle/>
                    <a:p>
                      <a:r>
                        <a:rPr lang="cs-CZ" dirty="0" smtClean="0"/>
                        <a:t>7</a:t>
                      </a:r>
                      <a:endParaRPr lang="cs-CZ" dirty="0"/>
                    </a:p>
                  </a:txBody>
                  <a:tcPr/>
                </a:tc>
                <a:tc>
                  <a:txBody>
                    <a:bodyPr/>
                    <a:lstStyle/>
                    <a:p>
                      <a:r>
                        <a:rPr lang="cs-CZ" dirty="0" smtClean="0"/>
                        <a:t>8</a:t>
                      </a:r>
                      <a:endParaRPr lang="cs-CZ" dirty="0"/>
                    </a:p>
                  </a:txBody>
                  <a:tcPr/>
                </a:tc>
                <a:tc>
                  <a:txBody>
                    <a:bodyPr/>
                    <a:lstStyle/>
                    <a:p>
                      <a:r>
                        <a:rPr lang="cs-CZ" dirty="0" smtClean="0"/>
                        <a:t>9.</a:t>
                      </a:r>
                      <a:endParaRPr lang="cs-CZ" dirty="0"/>
                    </a:p>
                  </a:txBody>
                  <a:tcPr/>
                </a:tc>
                <a:tc>
                  <a:txBody>
                    <a:bodyPr/>
                    <a:lstStyle/>
                    <a:p>
                      <a:r>
                        <a:rPr lang="cs-CZ" dirty="0" smtClean="0"/>
                        <a:t>10.</a:t>
                      </a:r>
                      <a:endParaRPr lang="cs-CZ" dirty="0"/>
                    </a:p>
                  </a:txBody>
                  <a:tcPr/>
                </a:tc>
                <a:tc>
                  <a:txBody>
                    <a:bodyPr/>
                    <a:lstStyle/>
                    <a:p>
                      <a:r>
                        <a:rPr lang="cs-CZ" dirty="0" smtClean="0"/>
                        <a:t>11.</a:t>
                      </a:r>
                      <a:endParaRPr lang="cs-CZ" dirty="0"/>
                    </a:p>
                  </a:txBody>
                  <a:tcPr/>
                </a:tc>
                <a:tc>
                  <a:txBody>
                    <a:bodyPr/>
                    <a:lstStyle/>
                    <a:p>
                      <a:r>
                        <a:rPr lang="cs-CZ" dirty="0" smtClean="0"/>
                        <a:t>12.</a:t>
                      </a:r>
                      <a:endParaRPr lang="cs-CZ" dirty="0"/>
                    </a:p>
                  </a:txBody>
                  <a:tcPr/>
                </a:tc>
                <a:tc>
                  <a:txBody>
                    <a:bodyPr/>
                    <a:lstStyle/>
                    <a:p>
                      <a:r>
                        <a:rPr lang="cs-CZ" dirty="0" smtClean="0"/>
                        <a:t>13.</a:t>
                      </a:r>
                      <a:endParaRPr lang="cs-CZ" dirty="0"/>
                    </a:p>
                  </a:txBody>
                  <a:tcPr/>
                </a:tc>
              </a:tr>
              <a:tr h="191793">
                <a:tc>
                  <a:txBody>
                    <a:bodyPr/>
                    <a:lstStyle/>
                    <a:p>
                      <a:r>
                        <a:rPr lang="cs-CZ" dirty="0" smtClean="0"/>
                        <a:t>14</a:t>
                      </a:r>
                      <a:endParaRPr lang="cs-CZ" dirty="0"/>
                    </a:p>
                  </a:txBody>
                  <a:tcPr/>
                </a:tc>
                <a:tc>
                  <a:txBody>
                    <a:bodyPr/>
                    <a:lstStyle/>
                    <a:p>
                      <a:r>
                        <a:rPr lang="cs-CZ" dirty="0" smtClean="0"/>
                        <a:t>15</a:t>
                      </a:r>
                      <a:endParaRPr lang="cs-CZ" dirty="0"/>
                    </a:p>
                  </a:txBody>
                  <a:tcPr/>
                </a:tc>
                <a:tc>
                  <a:txBody>
                    <a:bodyPr/>
                    <a:lstStyle/>
                    <a:p>
                      <a:r>
                        <a:rPr lang="cs-CZ" dirty="0" smtClean="0"/>
                        <a:t>16</a:t>
                      </a:r>
                      <a:endParaRPr lang="cs-CZ" dirty="0"/>
                    </a:p>
                  </a:txBody>
                  <a:tcPr/>
                </a:tc>
                <a:tc>
                  <a:txBody>
                    <a:bodyPr/>
                    <a:lstStyle/>
                    <a:p>
                      <a:r>
                        <a:rPr lang="cs-CZ" dirty="0" smtClean="0"/>
                        <a:t>17</a:t>
                      </a:r>
                      <a:endParaRPr lang="cs-CZ" dirty="0"/>
                    </a:p>
                  </a:txBody>
                  <a:tcPr/>
                </a:tc>
                <a:tc>
                  <a:txBody>
                    <a:bodyPr/>
                    <a:lstStyle/>
                    <a:p>
                      <a:r>
                        <a:rPr lang="cs-CZ" dirty="0" smtClean="0"/>
                        <a:t>18</a:t>
                      </a:r>
                      <a:endParaRPr lang="cs-CZ" dirty="0"/>
                    </a:p>
                  </a:txBody>
                  <a:tcPr/>
                </a:tc>
                <a:tc>
                  <a:txBody>
                    <a:bodyPr/>
                    <a:lstStyle/>
                    <a:p>
                      <a:r>
                        <a:rPr lang="cs-CZ" dirty="0" smtClean="0"/>
                        <a:t>19</a:t>
                      </a:r>
                      <a:endParaRPr lang="cs-CZ" dirty="0"/>
                    </a:p>
                  </a:txBody>
                  <a:tcPr/>
                </a:tc>
                <a:tc>
                  <a:txBody>
                    <a:bodyPr/>
                    <a:lstStyle/>
                    <a:p>
                      <a:r>
                        <a:rPr lang="cs-CZ" dirty="0" smtClean="0"/>
                        <a:t>20</a:t>
                      </a:r>
                      <a:endParaRPr lang="cs-CZ" dirty="0"/>
                    </a:p>
                  </a:txBody>
                  <a:tcPr/>
                </a:tc>
              </a:tr>
              <a:tr h="191793">
                <a:tc>
                  <a:txBody>
                    <a:bodyPr/>
                    <a:lstStyle/>
                    <a:p>
                      <a:r>
                        <a:rPr lang="cs-CZ" dirty="0" smtClean="0"/>
                        <a:t>21</a:t>
                      </a:r>
                      <a:endParaRPr lang="cs-CZ" dirty="0"/>
                    </a:p>
                  </a:txBody>
                  <a:tcPr/>
                </a:tc>
                <a:tc>
                  <a:txBody>
                    <a:bodyPr/>
                    <a:lstStyle/>
                    <a:p>
                      <a:r>
                        <a:rPr lang="cs-CZ" dirty="0" smtClean="0"/>
                        <a:t>22</a:t>
                      </a:r>
                      <a:endParaRPr lang="cs-CZ" dirty="0"/>
                    </a:p>
                  </a:txBody>
                  <a:tcPr/>
                </a:tc>
                <a:tc>
                  <a:txBody>
                    <a:bodyPr/>
                    <a:lstStyle/>
                    <a:p>
                      <a:r>
                        <a:rPr lang="cs-CZ" dirty="0" smtClean="0"/>
                        <a:t>23</a:t>
                      </a:r>
                      <a:endParaRPr lang="cs-CZ" dirty="0"/>
                    </a:p>
                  </a:txBody>
                  <a:tcPr/>
                </a:tc>
                <a:tc>
                  <a:txBody>
                    <a:bodyPr/>
                    <a:lstStyle/>
                    <a:p>
                      <a:r>
                        <a:rPr lang="cs-CZ" dirty="0" smtClean="0"/>
                        <a:t>24</a:t>
                      </a:r>
                      <a:endParaRPr lang="cs-CZ" dirty="0"/>
                    </a:p>
                  </a:txBody>
                  <a:tcPr/>
                </a:tc>
                <a:tc>
                  <a:txBody>
                    <a:bodyPr/>
                    <a:lstStyle/>
                    <a:p>
                      <a:r>
                        <a:rPr lang="cs-CZ" dirty="0" smtClean="0"/>
                        <a:t>25</a:t>
                      </a:r>
                      <a:endParaRPr lang="cs-CZ" dirty="0"/>
                    </a:p>
                  </a:txBody>
                  <a:tcPr/>
                </a:tc>
                <a:tc>
                  <a:txBody>
                    <a:bodyPr/>
                    <a:lstStyle/>
                    <a:p>
                      <a:r>
                        <a:rPr lang="cs-CZ" dirty="0" smtClean="0"/>
                        <a:t>26</a:t>
                      </a:r>
                      <a:endParaRPr lang="cs-CZ" dirty="0"/>
                    </a:p>
                  </a:txBody>
                  <a:tcPr/>
                </a:tc>
                <a:tc>
                  <a:txBody>
                    <a:bodyPr/>
                    <a:lstStyle/>
                    <a:p>
                      <a:r>
                        <a:rPr lang="cs-CZ" dirty="0" smtClean="0"/>
                        <a:t>27</a:t>
                      </a:r>
                      <a:endParaRPr lang="cs-CZ" dirty="0"/>
                    </a:p>
                  </a:txBody>
                  <a:tcPr/>
                </a:tc>
              </a:tr>
              <a:tr h="191793">
                <a:tc>
                  <a:txBody>
                    <a:bodyPr/>
                    <a:lstStyle/>
                    <a:p>
                      <a:r>
                        <a:rPr lang="cs-CZ" dirty="0" smtClean="0"/>
                        <a:t>28</a:t>
                      </a:r>
                      <a:endParaRPr lang="cs-CZ" dirty="0"/>
                    </a:p>
                  </a:txBody>
                  <a:tcPr/>
                </a:tc>
                <a:tc>
                  <a:txBody>
                    <a:bodyPr/>
                    <a:lstStyle/>
                    <a:p>
                      <a:r>
                        <a:rPr lang="cs-CZ" dirty="0" smtClean="0"/>
                        <a:t>29</a:t>
                      </a:r>
                      <a:endParaRPr lang="cs-CZ" dirty="0"/>
                    </a:p>
                  </a:txBody>
                  <a:tcPr/>
                </a:tc>
                <a:tc>
                  <a:txBody>
                    <a:bodyPr/>
                    <a:lstStyle/>
                    <a:p>
                      <a:r>
                        <a:rPr lang="cs-CZ" dirty="0" smtClean="0"/>
                        <a:t>30</a:t>
                      </a:r>
                      <a:endParaRPr lang="cs-CZ" dirty="0"/>
                    </a:p>
                  </a:txBody>
                  <a:tcPr/>
                </a:tc>
                <a:tc>
                  <a:txBody>
                    <a:bodyPr/>
                    <a:lstStyle/>
                    <a:p>
                      <a:r>
                        <a:rPr lang="cs-CZ" dirty="0" smtClean="0"/>
                        <a:t>31</a:t>
                      </a:r>
                      <a:endParaRPr lang="cs-CZ" dirty="0"/>
                    </a:p>
                  </a:txBody>
                  <a:tcPr/>
                </a:tc>
                <a:tc>
                  <a:txBody>
                    <a:bodyPr/>
                    <a:lstStyle/>
                    <a:p>
                      <a:endParaRPr lang="cs-CZ" dirty="0"/>
                    </a:p>
                  </a:txBody>
                  <a:tcPr/>
                </a:tc>
                <a:tc>
                  <a:txBody>
                    <a:bodyPr/>
                    <a:lstStyle/>
                    <a:p>
                      <a:endParaRPr lang="cs-CZ" dirty="0"/>
                    </a:p>
                  </a:txBody>
                  <a:tcPr/>
                </a:tc>
                <a:tc>
                  <a:txBody>
                    <a:bodyPr/>
                    <a:lstStyle/>
                    <a:p>
                      <a:endParaRPr lang="cs-CZ" dirty="0"/>
                    </a:p>
                  </a:txBody>
                  <a:tcPr/>
                </a:tc>
              </a:tr>
            </a:tbl>
          </a:graphicData>
        </a:graphic>
      </p:graphicFrame>
      <p:sp>
        <p:nvSpPr>
          <p:cNvPr id="5" name="Obdélník 4"/>
          <p:cNvSpPr/>
          <p:nvPr/>
        </p:nvSpPr>
        <p:spPr>
          <a:xfrm>
            <a:off x="719832" y="1332037"/>
            <a:ext cx="3500462" cy="4985980"/>
          </a:xfrm>
          <a:prstGeom prst="rect">
            <a:avLst/>
          </a:prstGeom>
        </p:spPr>
        <p:txBody>
          <a:bodyPr wrap="square">
            <a:spAutoFit/>
          </a:bodyPr>
          <a:lstStyle/>
          <a:p>
            <a:r>
              <a:rPr lang="cs-CZ" sz="4000" b="1" dirty="0" smtClean="0">
                <a:solidFill>
                  <a:schemeClr val="tx2">
                    <a:lumMod val="50000"/>
                  </a:schemeClr>
                </a:solidFill>
                <a:latin typeface="Brush 455 AT" pitchFamily="2" charset="0"/>
              </a:rPr>
              <a:t>Mars</a:t>
            </a:r>
            <a:r>
              <a:rPr lang="cs-CZ" sz="4000" dirty="0" smtClean="0">
                <a:solidFill>
                  <a:schemeClr val="tx2">
                    <a:lumMod val="50000"/>
                  </a:schemeClr>
                </a:solidFill>
              </a:rPr>
              <a:t> </a:t>
            </a:r>
          </a:p>
          <a:p>
            <a:r>
              <a:rPr lang="cs-CZ" sz="2000" dirty="0" smtClean="0"/>
              <a:t>je čtvrtá planeta sluneční soustavy, druhá nejmenší planeta soustavy po Merkuru. Je pojmenována po římském bohu války Martovi.</a:t>
            </a:r>
          </a:p>
          <a:p>
            <a:r>
              <a:rPr lang="cs-CZ" sz="2000" b="1" dirty="0" smtClean="0"/>
              <a:t>Nulová </a:t>
            </a:r>
            <a:r>
              <a:rPr lang="cs-CZ" sz="2000" b="1" dirty="0" smtClean="0"/>
              <a:t>výška</a:t>
            </a:r>
            <a:endParaRPr lang="cs-CZ" sz="2000" dirty="0" smtClean="0"/>
          </a:p>
          <a:p>
            <a:r>
              <a:rPr lang="cs-CZ" sz="2000" dirty="0" smtClean="0"/>
              <a:t>Protože </a:t>
            </a:r>
            <a:r>
              <a:rPr lang="cs-CZ" sz="2000" dirty="0" smtClean="0"/>
              <a:t>Mars nemá žádné vodní plochy, neexistuje tedy ani žádná přirozená nulová výška jako je u Země hladina světového oceánu, od které by se mohly měřit topografické výšky</a:t>
            </a:r>
            <a:r>
              <a:rPr lang="cs-CZ" sz="2000" dirty="0" smtClean="0"/>
              <a:t>.</a:t>
            </a:r>
            <a:endParaRPr lang="cs-CZ" sz="2000" dirty="0" smtClean="0"/>
          </a:p>
          <a:p>
            <a:endParaRPr lang="cs-CZ" dirty="0"/>
          </a:p>
        </p:txBody>
      </p:sp>
      <p:pic>
        <p:nvPicPr>
          <p:cNvPr id="6" name="Obrázek 5" descr="mars,3.jpg"/>
          <p:cNvPicPr>
            <a:picLocks noChangeAspect="1"/>
          </p:cNvPicPr>
          <p:nvPr/>
        </p:nvPicPr>
        <p:blipFill>
          <a:blip r:embed="rId2" cstate="print"/>
          <a:stretch>
            <a:fillRect/>
          </a:stretch>
        </p:blipFill>
        <p:spPr>
          <a:xfrm>
            <a:off x="5832400" y="3852317"/>
            <a:ext cx="2286000" cy="2286000"/>
          </a:xfrm>
          <a:prstGeom prst="rect">
            <a:avLst/>
          </a:prstGeom>
        </p:spPr>
      </p:pic>
    </p:spTree>
  </p:cSld>
  <p:clrMapOvr>
    <a:masterClrMapping/>
  </p:clrMapOvr>
  <p:transition spd="slow">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31" y="152012"/>
            <a:ext cx="9072563" cy="964001"/>
          </a:xfrm>
        </p:spPr>
        <p:txBody>
          <a:bodyPr/>
          <a:lstStyle/>
          <a:p>
            <a:pPr algn="ctr"/>
            <a:r>
              <a:rPr lang="cs-CZ" dirty="0" smtClean="0">
                <a:solidFill>
                  <a:srgbClr val="C7095A"/>
                </a:solidFill>
                <a:latin typeface="Brush 455 AT" pitchFamily="2" charset="0"/>
              </a:rPr>
              <a:t>Červen 2012</a:t>
            </a:r>
            <a:endParaRPr lang="cs-CZ" dirty="0">
              <a:solidFill>
                <a:srgbClr val="C7095A"/>
              </a:solidFill>
              <a:latin typeface="Brush 455 AT" pitchFamily="2" charset="0"/>
            </a:endParaRPr>
          </a:p>
        </p:txBody>
      </p:sp>
      <p:graphicFrame>
        <p:nvGraphicFramePr>
          <p:cNvPr id="4" name="Zástupný symbol pro obsah 3"/>
          <p:cNvGraphicFramePr>
            <a:graphicFrameLocks noGrp="1"/>
          </p:cNvGraphicFramePr>
          <p:nvPr>
            <p:ph idx="1"/>
          </p:nvPr>
        </p:nvGraphicFramePr>
        <p:xfrm>
          <a:off x="4896298" y="1348567"/>
          <a:ext cx="4609654" cy="2255790"/>
        </p:xfrm>
        <a:graphic>
          <a:graphicData uri="http://schemas.openxmlformats.org/drawingml/2006/table">
            <a:tbl>
              <a:tblPr firstRow="1" bandRow="1">
                <a:tableStyleId>{69CF1AB2-1976-4502-BF36-3FF5EA218861}</a:tableStyleId>
              </a:tblPr>
              <a:tblGrid>
                <a:gridCol w="658522"/>
                <a:gridCol w="658522"/>
                <a:gridCol w="658522"/>
                <a:gridCol w="658522"/>
                <a:gridCol w="658522"/>
                <a:gridCol w="658522"/>
                <a:gridCol w="658522"/>
              </a:tblGrid>
              <a:tr h="375965">
                <a:tc>
                  <a:txBody>
                    <a:bodyPr/>
                    <a:lstStyle/>
                    <a:p>
                      <a:r>
                        <a:rPr lang="cs-CZ" dirty="0" smtClean="0"/>
                        <a:t>Po</a:t>
                      </a:r>
                      <a:endParaRPr lang="cs-CZ" dirty="0"/>
                    </a:p>
                  </a:txBody>
                  <a:tcPr/>
                </a:tc>
                <a:tc>
                  <a:txBody>
                    <a:bodyPr/>
                    <a:lstStyle/>
                    <a:p>
                      <a:r>
                        <a:rPr lang="cs-CZ" dirty="0" smtClean="0"/>
                        <a:t>Út</a:t>
                      </a:r>
                      <a:endParaRPr lang="cs-CZ" dirty="0"/>
                    </a:p>
                  </a:txBody>
                  <a:tcPr/>
                </a:tc>
                <a:tc>
                  <a:txBody>
                    <a:bodyPr/>
                    <a:lstStyle/>
                    <a:p>
                      <a:r>
                        <a:rPr lang="cs-CZ" dirty="0" smtClean="0"/>
                        <a:t>St</a:t>
                      </a:r>
                      <a:endParaRPr lang="cs-CZ" dirty="0"/>
                    </a:p>
                  </a:txBody>
                  <a:tcPr/>
                </a:tc>
                <a:tc>
                  <a:txBody>
                    <a:bodyPr/>
                    <a:lstStyle/>
                    <a:p>
                      <a:r>
                        <a:rPr lang="cs-CZ" dirty="0" smtClean="0"/>
                        <a:t>Čt</a:t>
                      </a:r>
                      <a:endParaRPr lang="cs-CZ" dirty="0"/>
                    </a:p>
                  </a:txBody>
                  <a:tcPr/>
                </a:tc>
                <a:tc>
                  <a:txBody>
                    <a:bodyPr/>
                    <a:lstStyle/>
                    <a:p>
                      <a:r>
                        <a:rPr lang="cs-CZ" dirty="0" smtClean="0"/>
                        <a:t>Pá</a:t>
                      </a:r>
                      <a:endParaRPr lang="cs-CZ" dirty="0"/>
                    </a:p>
                  </a:txBody>
                  <a:tcPr/>
                </a:tc>
                <a:tc>
                  <a:txBody>
                    <a:bodyPr/>
                    <a:lstStyle/>
                    <a:p>
                      <a:r>
                        <a:rPr lang="cs-CZ" dirty="0" smtClean="0"/>
                        <a:t>So</a:t>
                      </a:r>
                      <a:endParaRPr lang="cs-CZ" dirty="0"/>
                    </a:p>
                  </a:txBody>
                  <a:tcPr/>
                </a:tc>
                <a:tc>
                  <a:txBody>
                    <a:bodyPr/>
                    <a:lstStyle/>
                    <a:p>
                      <a:r>
                        <a:rPr lang="cs-CZ" dirty="0" smtClean="0"/>
                        <a:t>Ne</a:t>
                      </a:r>
                      <a:endParaRPr lang="cs-CZ" dirty="0"/>
                    </a:p>
                  </a:txBody>
                  <a:tcPr/>
                </a:tc>
              </a:tr>
              <a:tr h="375965">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r>
                        <a:rPr lang="cs-CZ" dirty="0" smtClean="0"/>
                        <a:t>1</a:t>
                      </a:r>
                      <a:endParaRPr lang="cs-CZ" dirty="0"/>
                    </a:p>
                  </a:txBody>
                  <a:tcPr/>
                </a:tc>
                <a:tc>
                  <a:txBody>
                    <a:bodyPr/>
                    <a:lstStyle/>
                    <a:p>
                      <a:r>
                        <a:rPr lang="cs-CZ" dirty="0" smtClean="0"/>
                        <a:t>2</a:t>
                      </a:r>
                      <a:endParaRPr lang="cs-CZ" dirty="0"/>
                    </a:p>
                  </a:txBody>
                  <a:tcPr/>
                </a:tc>
                <a:tc>
                  <a:txBody>
                    <a:bodyPr/>
                    <a:lstStyle/>
                    <a:p>
                      <a:r>
                        <a:rPr lang="cs-CZ" dirty="0" smtClean="0"/>
                        <a:t>3</a:t>
                      </a:r>
                      <a:endParaRPr lang="cs-CZ" dirty="0"/>
                    </a:p>
                  </a:txBody>
                  <a:tcPr/>
                </a:tc>
              </a:tr>
              <a:tr h="375965">
                <a:tc>
                  <a:txBody>
                    <a:bodyPr/>
                    <a:lstStyle/>
                    <a:p>
                      <a:r>
                        <a:rPr lang="cs-CZ" dirty="0" smtClean="0"/>
                        <a:t>4</a:t>
                      </a:r>
                      <a:endParaRPr lang="cs-CZ" dirty="0"/>
                    </a:p>
                  </a:txBody>
                  <a:tcPr/>
                </a:tc>
                <a:tc>
                  <a:txBody>
                    <a:bodyPr/>
                    <a:lstStyle/>
                    <a:p>
                      <a:r>
                        <a:rPr lang="cs-CZ" dirty="0" smtClean="0"/>
                        <a:t>5</a:t>
                      </a:r>
                      <a:endParaRPr lang="cs-CZ" dirty="0"/>
                    </a:p>
                  </a:txBody>
                  <a:tcPr/>
                </a:tc>
                <a:tc>
                  <a:txBody>
                    <a:bodyPr/>
                    <a:lstStyle/>
                    <a:p>
                      <a:r>
                        <a:rPr lang="cs-CZ" dirty="0" smtClean="0"/>
                        <a:t>6</a:t>
                      </a:r>
                      <a:endParaRPr lang="cs-CZ" dirty="0"/>
                    </a:p>
                  </a:txBody>
                  <a:tcPr/>
                </a:tc>
                <a:tc>
                  <a:txBody>
                    <a:bodyPr/>
                    <a:lstStyle/>
                    <a:p>
                      <a:r>
                        <a:rPr lang="cs-CZ" dirty="0" smtClean="0"/>
                        <a:t>7</a:t>
                      </a:r>
                      <a:endParaRPr lang="cs-CZ" dirty="0"/>
                    </a:p>
                  </a:txBody>
                  <a:tcPr/>
                </a:tc>
                <a:tc>
                  <a:txBody>
                    <a:bodyPr/>
                    <a:lstStyle/>
                    <a:p>
                      <a:r>
                        <a:rPr lang="cs-CZ" dirty="0" smtClean="0"/>
                        <a:t>8</a:t>
                      </a:r>
                      <a:endParaRPr lang="cs-CZ" dirty="0"/>
                    </a:p>
                  </a:txBody>
                  <a:tcPr/>
                </a:tc>
                <a:tc>
                  <a:txBody>
                    <a:bodyPr/>
                    <a:lstStyle/>
                    <a:p>
                      <a:r>
                        <a:rPr lang="cs-CZ" dirty="0" smtClean="0"/>
                        <a:t>9</a:t>
                      </a:r>
                      <a:endParaRPr lang="cs-CZ" dirty="0"/>
                    </a:p>
                  </a:txBody>
                  <a:tcPr/>
                </a:tc>
                <a:tc>
                  <a:txBody>
                    <a:bodyPr/>
                    <a:lstStyle/>
                    <a:p>
                      <a:r>
                        <a:rPr lang="cs-CZ" dirty="0" smtClean="0"/>
                        <a:t>10</a:t>
                      </a:r>
                      <a:endParaRPr lang="cs-CZ" dirty="0"/>
                    </a:p>
                  </a:txBody>
                  <a:tcPr/>
                </a:tc>
              </a:tr>
              <a:tr h="375965">
                <a:tc>
                  <a:txBody>
                    <a:bodyPr/>
                    <a:lstStyle/>
                    <a:p>
                      <a:r>
                        <a:rPr lang="cs-CZ" dirty="0" smtClean="0"/>
                        <a:t>11</a:t>
                      </a:r>
                      <a:endParaRPr lang="cs-CZ" dirty="0"/>
                    </a:p>
                  </a:txBody>
                  <a:tcPr/>
                </a:tc>
                <a:tc>
                  <a:txBody>
                    <a:bodyPr/>
                    <a:lstStyle/>
                    <a:p>
                      <a:r>
                        <a:rPr lang="cs-CZ" dirty="0" smtClean="0"/>
                        <a:t>12</a:t>
                      </a:r>
                      <a:endParaRPr lang="cs-CZ" dirty="0"/>
                    </a:p>
                  </a:txBody>
                  <a:tcPr/>
                </a:tc>
                <a:tc>
                  <a:txBody>
                    <a:bodyPr/>
                    <a:lstStyle/>
                    <a:p>
                      <a:r>
                        <a:rPr lang="cs-CZ" dirty="0" smtClean="0"/>
                        <a:t>13</a:t>
                      </a:r>
                      <a:endParaRPr lang="cs-CZ" dirty="0"/>
                    </a:p>
                  </a:txBody>
                  <a:tcPr/>
                </a:tc>
                <a:tc>
                  <a:txBody>
                    <a:bodyPr/>
                    <a:lstStyle/>
                    <a:p>
                      <a:r>
                        <a:rPr lang="cs-CZ" dirty="0" smtClean="0"/>
                        <a:t>14</a:t>
                      </a:r>
                      <a:endParaRPr lang="cs-CZ" dirty="0"/>
                    </a:p>
                  </a:txBody>
                  <a:tcPr/>
                </a:tc>
                <a:tc>
                  <a:txBody>
                    <a:bodyPr/>
                    <a:lstStyle/>
                    <a:p>
                      <a:r>
                        <a:rPr lang="cs-CZ" dirty="0" smtClean="0"/>
                        <a:t>15</a:t>
                      </a:r>
                      <a:endParaRPr lang="cs-CZ" dirty="0"/>
                    </a:p>
                  </a:txBody>
                  <a:tcPr/>
                </a:tc>
                <a:tc>
                  <a:txBody>
                    <a:bodyPr/>
                    <a:lstStyle/>
                    <a:p>
                      <a:r>
                        <a:rPr lang="cs-CZ" dirty="0" smtClean="0"/>
                        <a:t>16</a:t>
                      </a:r>
                      <a:endParaRPr lang="cs-CZ" dirty="0"/>
                    </a:p>
                  </a:txBody>
                  <a:tcPr/>
                </a:tc>
                <a:tc>
                  <a:txBody>
                    <a:bodyPr/>
                    <a:lstStyle/>
                    <a:p>
                      <a:r>
                        <a:rPr lang="cs-CZ" dirty="0" smtClean="0"/>
                        <a:t>17</a:t>
                      </a:r>
                      <a:endParaRPr lang="cs-CZ" dirty="0"/>
                    </a:p>
                  </a:txBody>
                  <a:tcPr/>
                </a:tc>
              </a:tr>
              <a:tr h="375965">
                <a:tc>
                  <a:txBody>
                    <a:bodyPr/>
                    <a:lstStyle/>
                    <a:p>
                      <a:r>
                        <a:rPr lang="cs-CZ" dirty="0" smtClean="0"/>
                        <a:t>18</a:t>
                      </a:r>
                      <a:endParaRPr lang="cs-CZ" dirty="0"/>
                    </a:p>
                  </a:txBody>
                  <a:tcPr/>
                </a:tc>
                <a:tc>
                  <a:txBody>
                    <a:bodyPr/>
                    <a:lstStyle/>
                    <a:p>
                      <a:r>
                        <a:rPr lang="cs-CZ" dirty="0" smtClean="0"/>
                        <a:t>19</a:t>
                      </a:r>
                      <a:endParaRPr lang="cs-CZ" dirty="0"/>
                    </a:p>
                  </a:txBody>
                  <a:tcPr/>
                </a:tc>
                <a:tc>
                  <a:txBody>
                    <a:bodyPr/>
                    <a:lstStyle/>
                    <a:p>
                      <a:r>
                        <a:rPr lang="cs-CZ" dirty="0" smtClean="0"/>
                        <a:t>20</a:t>
                      </a:r>
                      <a:endParaRPr lang="cs-CZ" dirty="0"/>
                    </a:p>
                  </a:txBody>
                  <a:tcPr/>
                </a:tc>
                <a:tc>
                  <a:txBody>
                    <a:bodyPr/>
                    <a:lstStyle/>
                    <a:p>
                      <a:r>
                        <a:rPr lang="cs-CZ" dirty="0" smtClean="0"/>
                        <a:t>21</a:t>
                      </a:r>
                      <a:endParaRPr lang="cs-CZ" dirty="0"/>
                    </a:p>
                  </a:txBody>
                  <a:tcPr/>
                </a:tc>
                <a:tc>
                  <a:txBody>
                    <a:bodyPr/>
                    <a:lstStyle/>
                    <a:p>
                      <a:r>
                        <a:rPr lang="cs-CZ" dirty="0" smtClean="0"/>
                        <a:t>22</a:t>
                      </a:r>
                      <a:endParaRPr lang="cs-CZ" dirty="0"/>
                    </a:p>
                  </a:txBody>
                  <a:tcPr/>
                </a:tc>
                <a:tc>
                  <a:txBody>
                    <a:bodyPr/>
                    <a:lstStyle/>
                    <a:p>
                      <a:r>
                        <a:rPr lang="cs-CZ" dirty="0" smtClean="0"/>
                        <a:t>23</a:t>
                      </a:r>
                      <a:endParaRPr lang="cs-CZ" dirty="0"/>
                    </a:p>
                  </a:txBody>
                  <a:tcPr/>
                </a:tc>
                <a:tc>
                  <a:txBody>
                    <a:bodyPr/>
                    <a:lstStyle/>
                    <a:p>
                      <a:r>
                        <a:rPr lang="cs-CZ" dirty="0" smtClean="0"/>
                        <a:t>24</a:t>
                      </a:r>
                      <a:endParaRPr lang="cs-CZ" dirty="0"/>
                    </a:p>
                  </a:txBody>
                  <a:tcPr/>
                </a:tc>
              </a:tr>
              <a:tr h="375965">
                <a:tc>
                  <a:txBody>
                    <a:bodyPr/>
                    <a:lstStyle/>
                    <a:p>
                      <a:r>
                        <a:rPr lang="cs-CZ" dirty="0" smtClean="0"/>
                        <a:t>25</a:t>
                      </a:r>
                      <a:endParaRPr lang="cs-CZ" dirty="0"/>
                    </a:p>
                  </a:txBody>
                  <a:tcPr/>
                </a:tc>
                <a:tc>
                  <a:txBody>
                    <a:bodyPr/>
                    <a:lstStyle/>
                    <a:p>
                      <a:r>
                        <a:rPr lang="cs-CZ" dirty="0" smtClean="0"/>
                        <a:t>26</a:t>
                      </a:r>
                      <a:endParaRPr lang="cs-CZ" dirty="0"/>
                    </a:p>
                  </a:txBody>
                  <a:tcPr/>
                </a:tc>
                <a:tc>
                  <a:txBody>
                    <a:bodyPr/>
                    <a:lstStyle/>
                    <a:p>
                      <a:r>
                        <a:rPr lang="cs-CZ" dirty="0" smtClean="0"/>
                        <a:t>27</a:t>
                      </a:r>
                      <a:endParaRPr lang="cs-CZ" dirty="0"/>
                    </a:p>
                  </a:txBody>
                  <a:tcPr/>
                </a:tc>
                <a:tc>
                  <a:txBody>
                    <a:bodyPr/>
                    <a:lstStyle/>
                    <a:p>
                      <a:r>
                        <a:rPr lang="cs-CZ" dirty="0" smtClean="0"/>
                        <a:t>28</a:t>
                      </a:r>
                      <a:endParaRPr lang="cs-CZ" dirty="0"/>
                    </a:p>
                  </a:txBody>
                  <a:tcPr/>
                </a:tc>
                <a:tc>
                  <a:txBody>
                    <a:bodyPr/>
                    <a:lstStyle/>
                    <a:p>
                      <a:r>
                        <a:rPr lang="cs-CZ" dirty="0" smtClean="0"/>
                        <a:t>29</a:t>
                      </a:r>
                      <a:endParaRPr lang="cs-CZ" dirty="0"/>
                    </a:p>
                  </a:txBody>
                  <a:tcPr/>
                </a:tc>
                <a:tc>
                  <a:txBody>
                    <a:bodyPr/>
                    <a:lstStyle/>
                    <a:p>
                      <a:r>
                        <a:rPr lang="cs-CZ" dirty="0" smtClean="0"/>
                        <a:t>30</a:t>
                      </a:r>
                      <a:endParaRPr lang="cs-CZ" dirty="0"/>
                    </a:p>
                  </a:txBody>
                  <a:tcPr/>
                </a:tc>
                <a:tc>
                  <a:txBody>
                    <a:bodyPr/>
                    <a:lstStyle/>
                    <a:p>
                      <a:endParaRPr lang="cs-CZ" dirty="0"/>
                    </a:p>
                  </a:txBody>
                  <a:tcPr/>
                </a:tc>
              </a:tr>
            </a:tbl>
          </a:graphicData>
        </a:graphic>
      </p:graphicFrame>
      <p:sp>
        <p:nvSpPr>
          <p:cNvPr id="5" name="Obdélník 4"/>
          <p:cNvSpPr/>
          <p:nvPr/>
        </p:nvSpPr>
        <p:spPr>
          <a:xfrm>
            <a:off x="468281" y="1491443"/>
            <a:ext cx="3714775" cy="4678204"/>
          </a:xfrm>
          <a:prstGeom prst="rect">
            <a:avLst/>
          </a:prstGeom>
        </p:spPr>
        <p:txBody>
          <a:bodyPr wrap="square">
            <a:spAutoFit/>
          </a:bodyPr>
          <a:lstStyle/>
          <a:p>
            <a:r>
              <a:rPr lang="cs-CZ" sz="4000" b="1" dirty="0" smtClean="0">
                <a:solidFill>
                  <a:schemeClr val="tx2">
                    <a:lumMod val="50000"/>
                  </a:schemeClr>
                </a:solidFill>
                <a:latin typeface="Brush 455 AT" pitchFamily="2" charset="0"/>
              </a:rPr>
              <a:t>Jupiter</a:t>
            </a:r>
            <a:r>
              <a:rPr lang="cs-CZ" sz="4000" dirty="0" smtClean="0">
                <a:solidFill>
                  <a:schemeClr val="tx2">
                    <a:lumMod val="50000"/>
                  </a:schemeClr>
                </a:solidFill>
              </a:rPr>
              <a:t> </a:t>
            </a:r>
          </a:p>
          <a:p>
            <a:r>
              <a:rPr lang="cs-CZ" sz="2000" dirty="0" smtClean="0"/>
              <a:t>je největší planeta sluneční soustavy, v pořadí pátá od Slunce. </a:t>
            </a:r>
            <a:endParaRPr lang="cs-CZ" sz="2000" dirty="0" smtClean="0"/>
          </a:p>
          <a:p>
            <a:r>
              <a:rPr lang="cs-CZ" sz="2000" dirty="0" smtClean="0"/>
              <a:t>Sluneční </a:t>
            </a:r>
            <a:r>
              <a:rPr lang="cs-CZ" sz="2000" dirty="0" smtClean="0"/>
              <a:t>soustava je někdy popisována jako dvojsystém skládající se ze Slunce a Jupiteru jako hlavních dvou členů a dalších menších těles. </a:t>
            </a:r>
            <a:endParaRPr lang="cs-CZ" sz="2000" dirty="0" smtClean="0"/>
          </a:p>
          <a:p>
            <a:r>
              <a:rPr lang="cs-CZ" sz="2000" dirty="0" smtClean="0"/>
              <a:t>Jupiter</a:t>
            </a:r>
            <a:r>
              <a:rPr lang="cs-CZ" sz="2000" dirty="0" smtClean="0"/>
              <a:t>, Saturn, Uran, a Neptun jsou označovány jako plynní obři, či planety jupiterského typu.</a:t>
            </a:r>
          </a:p>
          <a:p>
            <a:endParaRPr lang="cs-CZ" dirty="0"/>
          </a:p>
        </p:txBody>
      </p:sp>
      <p:pic>
        <p:nvPicPr>
          <p:cNvPr id="6" name="Obrázek 5" descr="jupiter.jpg"/>
          <p:cNvPicPr>
            <a:picLocks noChangeAspect="1"/>
          </p:cNvPicPr>
          <p:nvPr/>
        </p:nvPicPr>
        <p:blipFill>
          <a:blip r:embed="rId2" cstate="print"/>
          <a:stretch>
            <a:fillRect/>
          </a:stretch>
        </p:blipFill>
        <p:spPr>
          <a:xfrm>
            <a:off x="6048424" y="3924325"/>
            <a:ext cx="2428892" cy="2428892"/>
          </a:xfrm>
          <a:prstGeom prst="rect">
            <a:avLst/>
          </a:prstGeom>
        </p:spPr>
      </p:pic>
    </p:spTree>
  </p:cSld>
  <p:clrMapOvr>
    <a:masterClrMapping/>
  </p:clrMapOvr>
  <p:transition spd="slow">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Obrázek 5" descr="saturn.jpg"/>
          <p:cNvPicPr>
            <a:picLocks noChangeAspect="1"/>
          </p:cNvPicPr>
          <p:nvPr/>
        </p:nvPicPr>
        <p:blipFill>
          <a:blip r:embed="rId2" cstate="print"/>
          <a:stretch>
            <a:fillRect/>
          </a:stretch>
        </p:blipFill>
        <p:spPr>
          <a:xfrm rot="16200000">
            <a:off x="5940419" y="3528274"/>
            <a:ext cx="2571768" cy="3219854"/>
          </a:xfrm>
          <a:prstGeom prst="rect">
            <a:avLst/>
          </a:prstGeom>
        </p:spPr>
      </p:pic>
      <p:sp>
        <p:nvSpPr>
          <p:cNvPr id="2" name="Nadpis 1"/>
          <p:cNvSpPr>
            <a:spLocks noGrp="1"/>
          </p:cNvSpPr>
          <p:nvPr>
            <p:ph type="title"/>
          </p:nvPr>
        </p:nvSpPr>
        <p:spPr>
          <a:xfrm>
            <a:off x="504031" y="152012"/>
            <a:ext cx="9072563" cy="964001"/>
          </a:xfrm>
        </p:spPr>
        <p:txBody>
          <a:bodyPr/>
          <a:lstStyle/>
          <a:p>
            <a:pPr algn="ctr"/>
            <a:r>
              <a:rPr lang="cs-CZ" dirty="0" smtClean="0">
                <a:solidFill>
                  <a:srgbClr val="C7095A"/>
                </a:solidFill>
                <a:latin typeface="Brush 455 AT" pitchFamily="2" charset="0"/>
              </a:rPr>
              <a:t>Červenec 2012</a:t>
            </a:r>
            <a:endParaRPr lang="cs-CZ" dirty="0">
              <a:solidFill>
                <a:srgbClr val="C7095A"/>
              </a:solidFill>
              <a:latin typeface="Brush 455 AT" pitchFamily="2" charset="0"/>
            </a:endParaRPr>
          </a:p>
        </p:txBody>
      </p:sp>
      <p:graphicFrame>
        <p:nvGraphicFramePr>
          <p:cNvPr id="4" name="Zástupný symbol pro obsah 3"/>
          <p:cNvGraphicFramePr>
            <a:graphicFrameLocks noGrp="1"/>
          </p:cNvGraphicFramePr>
          <p:nvPr>
            <p:ph idx="1"/>
          </p:nvPr>
        </p:nvGraphicFramePr>
        <p:xfrm>
          <a:off x="4824288" y="1188021"/>
          <a:ext cx="4787874" cy="2560320"/>
        </p:xfrm>
        <a:graphic>
          <a:graphicData uri="http://schemas.openxmlformats.org/drawingml/2006/table">
            <a:tbl>
              <a:tblPr firstRow="1" bandRow="1">
                <a:tableStyleId>{69CF1AB2-1976-4502-BF36-3FF5EA218861}</a:tableStyleId>
              </a:tblPr>
              <a:tblGrid>
                <a:gridCol w="683982"/>
                <a:gridCol w="683982"/>
                <a:gridCol w="683982"/>
                <a:gridCol w="683982"/>
                <a:gridCol w="683982"/>
                <a:gridCol w="683982"/>
                <a:gridCol w="683982"/>
              </a:tblGrid>
              <a:tr h="355555">
                <a:tc>
                  <a:txBody>
                    <a:bodyPr/>
                    <a:lstStyle/>
                    <a:p>
                      <a:r>
                        <a:rPr lang="cs-CZ" dirty="0" smtClean="0"/>
                        <a:t>Po</a:t>
                      </a:r>
                      <a:endParaRPr lang="cs-CZ" dirty="0"/>
                    </a:p>
                  </a:txBody>
                  <a:tcPr/>
                </a:tc>
                <a:tc>
                  <a:txBody>
                    <a:bodyPr/>
                    <a:lstStyle/>
                    <a:p>
                      <a:r>
                        <a:rPr lang="cs-CZ" dirty="0" smtClean="0"/>
                        <a:t>Út</a:t>
                      </a:r>
                      <a:endParaRPr lang="cs-CZ" dirty="0"/>
                    </a:p>
                  </a:txBody>
                  <a:tcPr/>
                </a:tc>
                <a:tc>
                  <a:txBody>
                    <a:bodyPr/>
                    <a:lstStyle/>
                    <a:p>
                      <a:r>
                        <a:rPr lang="cs-CZ" dirty="0" smtClean="0"/>
                        <a:t>St</a:t>
                      </a:r>
                      <a:endParaRPr lang="cs-CZ" dirty="0"/>
                    </a:p>
                  </a:txBody>
                  <a:tcPr/>
                </a:tc>
                <a:tc>
                  <a:txBody>
                    <a:bodyPr/>
                    <a:lstStyle/>
                    <a:p>
                      <a:r>
                        <a:rPr lang="cs-CZ" dirty="0" smtClean="0"/>
                        <a:t>Čt</a:t>
                      </a:r>
                      <a:endParaRPr lang="cs-CZ" dirty="0"/>
                    </a:p>
                  </a:txBody>
                  <a:tcPr/>
                </a:tc>
                <a:tc>
                  <a:txBody>
                    <a:bodyPr/>
                    <a:lstStyle/>
                    <a:p>
                      <a:r>
                        <a:rPr lang="cs-CZ" dirty="0" smtClean="0"/>
                        <a:t>Pá</a:t>
                      </a:r>
                      <a:endParaRPr lang="cs-CZ" dirty="0"/>
                    </a:p>
                  </a:txBody>
                  <a:tcPr/>
                </a:tc>
                <a:tc>
                  <a:txBody>
                    <a:bodyPr/>
                    <a:lstStyle/>
                    <a:p>
                      <a:r>
                        <a:rPr lang="cs-CZ" dirty="0" smtClean="0"/>
                        <a:t>So</a:t>
                      </a:r>
                      <a:endParaRPr lang="cs-CZ" dirty="0"/>
                    </a:p>
                  </a:txBody>
                  <a:tcPr/>
                </a:tc>
                <a:tc>
                  <a:txBody>
                    <a:bodyPr/>
                    <a:lstStyle/>
                    <a:p>
                      <a:r>
                        <a:rPr lang="cs-CZ" dirty="0" smtClean="0"/>
                        <a:t>Ne</a:t>
                      </a:r>
                      <a:endParaRPr lang="cs-CZ" dirty="0"/>
                    </a:p>
                  </a:txBody>
                  <a:tcPr/>
                </a:tc>
              </a:tr>
              <a:tr h="355555">
                <a:tc>
                  <a:txBody>
                    <a:bodyPr/>
                    <a:lstStyle/>
                    <a:p>
                      <a:endParaRPr lang="cs-CZ" dirty="0"/>
                    </a:p>
                  </a:txBody>
                  <a:tcPr/>
                </a:tc>
                <a:tc>
                  <a:txBody>
                    <a:bodyPr/>
                    <a:lstStyle/>
                    <a:p>
                      <a:endParaRPr lang="cs-CZ"/>
                    </a:p>
                  </a:txBody>
                  <a:tcPr/>
                </a:tc>
                <a:tc>
                  <a:txBody>
                    <a:bodyPr/>
                    <a:lstStyle/>
                    <a:p>
                      <a:endParaRPr lang="cs-CZ" dirty="0"/>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r>
                        <a:rPr lang="cs-CZ" dirty="0" smtClean="0"/>
                        <a:t>1</a:t>
                      </a:r>
                      <a:endParaRPr lang="cs-CZ" dirty="0"/>
                    </a:p>
                  </a:txBody>
                  <a:tcPr/>
                </a:tc>
              </a:tr>
              <a:tr h="355555">
                <a:tc>
                  <a:txBody>
                    <a:bodyPr/>
                    <a:lstStyle/>
                    <a:p>
                      <a:r>
                        <a:rPr lang="cs-CZ" dirty="0" smtClean="0"/>
                        <a:t>2</a:t>
                      </a:r>
                      <a:endParaRPr lang="cs-CZ" dirty="0"/>
                    </a:p>
                  </a:txBody>
                  <a:tcPr/>
                </a:tc>
                <a:tc>
                  <a:txBody>
                    <a:bodyPr/>
                    <a:lstStyle/>
                    <a:p>
                      <a:r>
                        <a:rPr lang="cs-CZ" dirty="0" smtClean="0"/>
                        <a:t>3</a:t>
                      </a:r>
                    </a:p>
                  </a:txBody>
                  <a:tcPr/>
                </a:tc>
                <a:tc>
                  <a:txBody>
                    <a:bodyPr/>
                    <a:lstStyle/>
                    <a:p>
                      <a:r>
                        <a:rPr lang="cs-CZ" dirty="0" smtClean="0"/>
                        <a:t>4</a:t>
                      </a:r>
                      <a:endParaRPr lang="cs-CZ" dirty="0"/>
                    </a:p>
                  </a:txBody>
                  <a:tcPr/>
                </a:tc>
                <a:tc>
                  <a:txBody>
                    <a:bodyPr/>
                    <a:lstStyle/>
                    <a:p>
                      <a:r>
                        <a:rPr lang="cs-CZ" dirty="0" smtClean="0"/>
                        <a:t>5</a:t>
                      </a:r>
                      <a:endParaRPr lang="cs-CZ" dirty="0"/>
                    </a:p>
                  </a:txBody>
                  <a:tcPr/>
                </a:tc>
                <a:tc>
                  <a:txBody>
                    <a:bodyPr/>
                    <a:lstStyle/>
                    <a:p>
                      <a:r>
                        <a:rPr lang="cs-CZ" dirty="0" smtClean="0"/>
                        <a:t>6</a:t>
                      </a:r>
                      <a:endParaRPr lang="cs-CZ" dirty="0"/>
                    </a:p>
                  </a:txBody>
                  <a:tcPr/>
                </a:tc>
                <a:tc>
                  <a:txBody>
                    <a:bodyPr/>
                    <a:lstStyle/>
                    <a:p>
                      <a:r>
                        <a:rPr lang="cs-CZ" dirty="0" smtClean="0"/>
                        <a:t>7</a:t>
                      </a:r>
                      <a:endParaRPr lang="cs-CZ" dirty="0"/>
                    </a:p>
                  </a:txBody>
                  <a:tcPr/>
                </a:tc>
                <a:tc>
                  <a:txBody>
                    <a:bodyPr/>
                    <a:lstStyle/>
                    <a:p>
                      <a:r>
                        <a:rPr lang="cs-CZ" dirty="0" smtClean="0"/>
                        <a:t>8</a:t>
                      </a:r>
                      <a:endParaRPr lang="cs-CZ" dirty="0"/>
                    </a:p>
                  </a:txBody>
                  <a:tcPr/>
                </a:tc>
              </a:tr>
              <a:tr h="355555">
                <a:tc>
                  <a:txBody>
                    <a:bodyPr/>
                    <a:lstStyle/>
                    <a:p>
                      <a:r>
                        <a:rPr lang="cs-CZ" dirty="0" smtClean="0"/>
                        <a:t>9</a:t>
                      </a:r>
                      <a:endParaRPr lang="cs-CZ" dirty="0"/>
                    </a:p>
                  </a:txBody>
                  <a:tcPr/>
                </a:tc>
                <a:tc>
                  <a:txBody>
                    <a:bodyPr/>
                    <a:lstStyle/>
                    <a:p>
                      <a:r>
                        <a:rPr lang="cs-CZ" dirty="0" smtClean="0"/>
                        <a:t>10</a:t>
                      </a:r>
                      <a:endParaRPr lang="cs-CZ" dirty="0"/>
                    </a:p>
                  </a:txBody>
                  <a:tcPr/>
                </a:tc>
                <a:tc>
                  <a:txBody>
                    <a:bodyPr/>
                    <a:lstStyle/>
                    <a:p>
                      <a:r>
                        <a:rPr lang="cs-CZ" dirty="0" smtClean="0"/>
                        <a:t>11</a:t>
                      </a:r>
                      <a:endParaRPr lang="cs-CZ" dirty="0"/>
                    </a:p>
                  </a:txBody>
                  <a:tcPr/>
                </a:tc>
                <a:tc>
                  <a:txBody>
                    <a:bodyPr/>
                    <a:lstStyle/>
                    <a:p>
                      <a:r>
                        <a:rPr lang="cs-CZ" dirty="0" smtClean="0"/>
                        <a:t>12</a:t>
                      </a:r>
                      <a:endParaRPr lang="cs-CZ" dirty="0"/>
                    </a:p>
                  </a:txBody>
                  <a:tcPr/>
                </a:tc>
                <a:tc>
                  <a:txBody>
                    <a:bodyPr/>
                    <a:lstStyle/>
                    <a:p>
                      <a:r>
                        <a:rPr lang="cs-CZ" dirty="0" smtClean="0"/>
                        <a:t>13</a:t>
                      </a:r>
                      <a:endParaRPr lang="cs-CZ" dirty="0"/>
                    </a:p>
                  </a:txBody>
                  <a:tcPr/>
                </a:tc>
                <a:tc>
                  <a:txBody>
                    <a:bodyPr/>
                    <a:lstStyle/>
                    <a:p>
                      <a:r>
                        <a:rPr lang="cs-CZ" dirty="0" smtClean="0"/>
                        <a:t>14</a:t>
                      </a:r>
                      <a:endParaRPr lang="cs-CZ" dirty="0"/>
                    </a:p>
                  </a:txBody>
                  <a:tcPr/>
                </a:tc>
                <a:tc>
                  <a:txBody>
                    <a:bodyPr/>
                    <a:lstStyle/>
                    <a:p>
                      <a:r>
                        <a:rPr lang="cs-CZ" dirty="0" smtClean="0"/>
                        <a:t>15</a:t>
                      </a:r>
                      <a:endParaRPr lang="cs-CZ" dirty="0"/>
                    </a:p>
                  </a:txBody>
                  <a:tcPr/>
                </a:tc>
              </a:tr>
              <a:tr h="355555">
                <a:tc>
                  <a:txBody>
                    <a:bodyPr/>
                    <a:lstStyle/>
                    <a:p>
                      <a:r>
                        <a:rPr lang="cs-CZ" dirty="0" smtClean="0"/>
                        <a:t>16</a:t>
                      </a:r>
                      <a:endParaRPr lang="cs-CZ" dirty="0"/>
                    </a:p>
                  </a:txBody>
                  <a:tcPr/>
                </a:tc>
                <a:tc>
                  <a:txBody>
                    <a:bodyPr/>
                    <a:lstStyle/>
                    <a:p>
                      <a:r>
                        <a:rPr lang="cs-CZ" dirty="0" smtClean="0"/>
                        <a:t>17</a:t>
                      </a:r>
                      <a:endParaRPr lang="cs-CZ" dirty="0"/>
                    </a:p>
                  </a:txBody>
                  <a:tcPr/>
                </a:tc>
                <a:tc>
                  <a:txBody>
                    <a:bodyPr/>
                    <a:lstStyle/>
                    <a:p>
                      <a:r>
                        <a:rPr lang="cs-CZ" dirty="0" smtClean="0"/>
                        <a:t>18</a:t>
                      </a:r>
                      <a:endParaRPr lang="cs-CZ" dirty="0"/>
                    </a:p>
                  </a:txBody>
                  <a:tcPr/>
                </a:tc>
                <a:tc>
                  <a:txBody>
                    <a:bodyPr/>
                    <a:lstStyle/>
                    <a:p>
                      <a:r>
                        <a:rPr lang="cs-CZ" dirty="0" smtClean="0"/>
                        <a:t>19</a:t>
                      </a:r>
                      <a:endParaRPr lang="cs-CZ" dirty="0"/>
                    </a:p>
                  </a:txBody>
                  <a:tcPr/>
                </a:tc>
                <a:tc>
                  <a:txBody>
                    <a:bodyPr/>
                    <a:lstStyle/>
                    <a:p>
                      <a:r>
                        <a:rPr lang="cs-CZ" dirty="0" smtClean="0"/>
                        <a:t>20</a:t>
                      </a:r>
                      <a:endParaRPr lang="cs-CZ" dirty="0"/>
                    </a:p>
                  </a:txBody>
                  <a:tcPr/>
                </a:tc>
                <a:tc>
                  <a:txBody>
                    <a:bodyPr/>
                    <a:lstStyle/>
                    <a:p>
                      <a:r>
                        <a:rPr lang="cs-CZ" dirty="0" smtClean="0"/>
                        <a:t>21</a:t>
                      </a:r>
                      <a:endParaRPr lang="cs-CZ" dirty="0"/>
                    </a:p>
                  </a:txBody>
                  <a:tcPr/>
                </a:tc>
                <a:tc>
                  <a:txBody>
                    <a:bodyPr/>
                    <a:lstStyle/>
                    <a:p>
                      <a:r>
                        <a:rPr lang="cs-CZ" dirty="0" smtClean="0"/>
                        <a:t>22</a:t>
                      </a:r>
                      <a:endParaRPr lang="cs-CZ" dirty="0"/>
                    </a:p>
                  </a:txBody>
                  <a:tcPr/>
                </a:tc>
              </a:tr>
              <a:tr h="355555">
                <a:tc>
                  <a:txBody>
                    <a:bodyPr/>
                    <a:lstStyle/>
                    <a:p>
                      <a:r>
                        <a:rPr lang="cs-CZ" dirty="0" smtClean="0"/>
                        <a:t>23</a:t>
                      </a:r>
                      <a:endParaRPr lang="cs-CZ" dirty="0"/>
                    </a:p>
                  </a:txBody>
                  <a:tcPr/>
                </a:tc>
                <a:tc>
                  <a:txBody>
                    <a:bodyPr/>
                    <a:lstStyle/>
                    <a:p>
                      <a:r>
                        <a:rPr lang="cs-CZ" dirty="0" smtClean="0"/>
                        <a:t>24</a:t>
                      </a:r>
                      <a:endParaRPr lang="cs-CZ" dirty="0"/>
                    </a:p>
                  </a:txBody>
                  <a:tcPr/>
                </a:tc>
                <a:tc>
                  <a:txBody>
                    <a:bodyPr/>
                    <a:lstStyle/>
                    <a:p>
                      <a:r>
                        <a:rPr lang="cs-CZ" dirty="0" smtClean="0"/>
                        <a:t>25</a:t>
                      </a:r>
                      <a:endParaRPr lang="cs-CZ" dirty="0"/>
                    </a:p>
                  </a:txBody>
                  <a:tcPr/>
                </a:tc>
                <a:tc>
                  <a:txBody>
                    <a:bodyPr/>
                    <a:lstStyle/>
                    <a:p>
                      <a:r>
                        <a:rPr lang="cs-CZ" dirty="0" smtClean="0"/>
                        <a:t>26</a:t>
                      </a:r>
                      <a:endParaRPr lang="cs-CZ" dirty="0"/>
                    </a:p>
                  </a:txBody>
                  <a:tcPr/>
                </a:tc>
                <a:tc>
                  <a:txBody>
                    <a:bodyPr/>
                    <a:lstStyle/>
                    <a:p>
                      <a:r>
                        <a:rPr lang="cs-CZ" dirty="0" smtClean="0"/>
                        <a:t>27</a:t>
                      </a:r>
                      <a:endParaRPr lang="cs-CZ" dirty="0"/>
                    </a:p>
                  </a:txBody>
                  <a:tcPr/>
                </a:tc>
                <a:tc>
                  <a:txBody>
                    <a:bodyPr/>
                    <a:lstStyle/>
                    <a:p>
                      <a:r>
                        <a:rPr lang="cs-CZ" dirty="0" smtClean="0"/>
                        <a:t>28</a:t>
                      </a:r>
                      <a:endParaRPr lang="cs-CZ" dirty="0"/>
                    </a:p>
                  </a:txBody>
                  <a:tcPr/>
                </a:tc>
                <a:tc>
                  <a:txBody>
                    <a:bodyPr/>
                    <a:lstStyle/>
                    <a:p>
                      <a:r>
                        <a:rPr lang="cs-CZ" dirty="0" smtClean="0"/>
                        <a:t>29</a:t>
                      </a:r>
                      <a:endParaRPr lang="cs-CZ" dirty="0"/>
                    </a:p>
                  </a:txBody>
                  <a:tcPr/>
                </a:tc>
              </a:tr>
              <a:tr h="355555">
                <a:tc>
                  <a:txBody>
                    <a:bodyPr/>
                    <a:lstStyle/>
                    <a:p>
                      <a:r>
                        <a:rPr lang="cs-CZ" dirty="0" smtClean="0"/>
                        <a:t>30</a:t>
                      </a:r>
                      <a:endParaRPr lang="cs-CZ" dirty="0"/>
                    </a:p>
                  </a:txBody>
                  <a:tcPr/>
                </a:tc>
                <a:tc>
                  <a:txBody>
                    <a:bodyPr/>
                    <a:lstStyle/>
                    <a:p>
                      <a:r>
                        <a:rPr lang="cs-CZ" dirty="0" smtClean="0"/>
                        <a:t>31</a:t>
                      </a:r>
                      <a:endParaRPr lang="cs-CZ" dirty="0"/>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a:p>
                  </a:txBody>
                  <a:tcPr/>
                </a:tc>
                <a:tc>
                  <a:txBody>
                    <a:bodyPr/>
                    <a:lstStyle/>
                    <a:p>
                      <a:endParaRPr lang="cs-CZ" dirty="0"/>
                    </a:p>
                  </a:txBody>
                  <a:tcPr/>
                </a:tc>
              </a:tr>
            </a:tbl>
          </a:graphicData>
        </a:graphic>
      </p:graphicFrame>
      <p:sp>
        <p:nvSpPr>
          <p:cNvPr id="5" name="Obdélník 4"/>
          <p:cNvSpPr/>
          <p:nvPr/>
        </p:nvSpPr>
        <p:spPr>
          <a:xfrm>
            <a:off x="575816" y="1116013"/>
            <a:ext cx="3744416" cy="5324535"/>
          </a:xfrm>
          <a:prstGeom prst="rect">
            <a:avLst/>
          </a:prstGeom>
        </p:spPr>
        <p:txBody>
          <a:bodyPr wrap="square">
            <a:spAutoFit/>
          </a:bodyPr>
          <a:lstStyle/>
          <a:p>
            <a:r>
              <a:rPr lang="cs-CZ" sz="4000" b="1" dirty="0" smtClean="0">
                <a:solidFill>
                  <a:schemeClr val="tx2">
                    <a:lumMod val="50000"/>
                  </a:schemeClr>
                </a:solidFill>
                <a:latin typeface="Brush 455 AT" pitchFamily="2" charset="0"/>
              </a:rPr>
              <a:t>Saturn</a:t>
            </a:r>
            <a:r>
              <a:rPr lang="cs-CZ" sz="4000" dirty="0" smtClean="0">
                <a:solidFill>
                  <a:schemeClr val="tx2">
                    <a:lumMod val="50000"/>
                  </a:schemeClr>
                </a:solidFill>
              </a:rPr>
              <a:t> </a:t>
            </a:r>
          </a:p>
          <a:p>
            <a:r>
              <a:rPr lang="cs-CZ" sz="2000" dirty="0" smtClean="0"/>
              <a:t>je šestá, po Jupiteru druhá největší planeta sluneční soustavy. </a:t>
            </a:r>
            <a:endParaRPr lang="cs-CZ" sz="2000" dirty="0" smtClean="0"/>
          </a:p>
          <a:p>
            <a:r>
              <a:rPr lang="cs-CZ" sz="2000" dirty="0" smtClean="0"/>
              <a:t>Planeta </a:t>
            </a:r>
            <a:r>
              <a:rPr lang="cs-CZ" sz="2000" dirty="0" smtClean="0"/>
              <a:t>byla pozorována již starověkými astronomy a byla pojmenována po římském bohu Saturnovi, který byl obdobou řeckého boha Krona.</a:t>
            </a:r>
          </a:p>
          <a:p>
            <a:r>
              <a:rPr lang="cs-CZ" sz="2000" dirty="0" smtClean="0"/>
              <a:t>Jeden oběh okolo Slunce vykoná Saturn za 29,46 pozemského roku. Na noční obloze je snadno pozorovatelný pouhým okem jako nažloutlý neblikavý objekt, jasností srovnatelný s nejjasnějšími hvězdami. </a:t>
            </a:r>
            <a:endParaRPr lang="cs-CZ" sz="2000" dirty="0"/>
          </a:p>
        </p:txBody>
      </p:sp>
    </p:spTree>
  </p:cSld>
  <p:clrMapOvr>
    <a:masterClrMapping/>
  </p:clrMapOvr>
  <p:transition spd="slow">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504031" y="152012"/>
            <a:ext cx="9072563" cy="964001"/>
          </a:xfrm>
        </p:spPr>
        <p:txBody>
          <a:bodyPr/>
          <a:lstStyle/>
          <a:p>
            <a:pPr algn="ctr"/>
            <a:r>
              <a:rPr lang="cs-CZ" dirty="0" smtClean="0">
                <a:solidFill>
                  <a:srgbClr val="C7095A"/>
                </a:solidFill>
                <a:latin typeface="Brush 455 AT" pitchFamily="2" charset="0"/>
              </a:rPr>
              <a:t>Srpen 2012</a:t>
            </a:r>
            <a:endParaRPr lang="cs-CZ" dirty="0">
              <a:solidFill>
                <a:srgbClr val="C7095A"/>
              </a:solidFill>
              <a:latin typeface="Brush 455 AT" pitchFamily="2" charset="0"/>
            </a:endParaRPr>
          </a:p>
        </p:txBody>
      </p:sp>
      <p:graphicFrame>
        <p:nvGraphicFramePr>
          <p:cNvPr id="4" name="Zástupný symbol pro obsah 3"/>
          <p:cNvGraphicFramePr>
            <a:graphicFrameLocks noGrp="1"/>
          </p:cNvGraphicFramePr>
          <p:nvPr>
            <p:ph idx="1"/>
          </p:nvPr>
        </p:nvGraphicFramePr>
        <p:xfrm>
          <a:off x="5040312" y="1420005"/>
          <a:ext cx="4394201" cy="2194560"/>
        </p:xfrm>
        <a:graphic>
          <a:graphicData uri="http://schemas.openxmlformats.org/drawingml/2006/table">
            <a:tbl>
              <a:tblPr firstRow="1" bandRow="1">
                <a:tableStyleId>{69CF1AB2-1976-4502-BF36-3FF5EA218861}</a:tableStyleId>
              </a:tblPr>
              <a:tblGrid>
                <a:gridCol w="627743"/>
                <a:gridCol w="627743"/>
                <a:gridCol w="627743"/>
                <a:gridCol w="627743"/>
                <a:gridCol w="627743"/>
                <a:gridCol w="627743"/>
                <a:gridCol w="627743"/>
              </a:tblGrid>
              <a:tr h="365286">
                <a:tc>
                  <a:txBody>
                    <a:bodyPr/>
                    <a:lstStyle/>
                    <a:p>
                      <a:r>
                        <a:rPr lang="cs-CZ" dirty="0" smtClean="0"/>
                        <a:t>Po</a:t>
                      </a:r>
                      <a:endParaRPr lang="cs-CZ" dirty="0"/>
                    </a:p>
                  </a:txBody>
                  <a:tcPr/>
                </a:tc>
                <a:tc>
                  <a:txBody>
                    <a:bodyPr/>
                    <a:lstStyle/>
                    <a:p>
                      <a:r>
                        <a:rPr lang="cs-CZ" dirty="0" smtClean="0"/>
                        <a:t>Út</a:t>
                      </a:r>
                      <a:endParaRPr lang="cs-CZ" dirty="0"/>
                    </a:p>
                  </a:txBody>
                  <a:tcPr/>
                </a:tc>
                <a:tc>
                  <a:txBody>
                    <a:bodyPr/>
                    <a:lstStyle/>
                    <a:p>
                      <a:r>
                        <a:rPr lang="cs-CZ" dirty="0" smtClean="0"/>
                        <a:t>St</a:t>
                      </a:r>
                      <a:endParaRPr lang="cs-CZ" dirty="0"/>
                    </a:p>
                  </a:txBody>
                  <a:tcPr/>
                </a:tc>
                <a:tc>
                  <a:txBody>
                    <a:bodyPr/>
                    <a:lstStyle/>
                    <a:p>
                      <a:r>
                        <a:rPr lang="cs-CZ" dirty="0" smtClean="0"/>
                        <a:t>Čt</a:t>
                      </a:r>
                      <a:endParaRPr lang="cs-CZ" dirty="0"/>
                    </a:p>
                  </a:txBody>
                  <a:tcPr/>
                </a:tc>
                <a:tc>
                  <a:txBody>
                    <a:bodyPr/>
                    <a:lstStyle/>
                    <a:p>
                      <a:r>
                        <a:rPr lang="cs-CZ" dirty="0" smtClean="0"/>
                        <a:t>Pá</a:t>
                      </a:r>
                      <a:endParaRPr lang="cs-CZ" dirty="0"/>
                    </a:p>
                  </a:txBody>
                  <a:tcPr/>
                </a:tc>
                <a:tc>
                  <a:txBody>
                    <a:bodyPr/>
                    <a:lstStyle/>
                    <a:p>
                      <a:r>
                        <a:rPr lang="cs-CZ" dirty="0" smtClean="0"/>
                        <a:t>So</a:t>
                      </a:r>
                      <a:endParaRPr lang="cs-CZ" dirty="0"/>
                    </a:p>
                  </a:txBody>
                  <a:tcPr/>
                </a:tc>
                <a:tc>
                  <a:txBody>
                    <a:bodyPr/>
                    <a:lstStyle/>
                    <a:p>
                      <a:r>
                        <a:rPr lang="cs-CZ" dirty="0" smtClean="0"/>
                        <a:t>Ne</a:t>
                      </a:r>
                      <a:endParaRPr lang="cs-CZ" dirty="0"/>
                    </a:p>
                  </a:txBody>
                  <a:tcPr/>
                </a:tc>
              </a:tr>
              <a:tr h="365286">
                <a:tc>
                  <a:txBody>
                    <a:bodyPr/>
                    <a:lstStyle/>
                    <a:p>
                      <a:endParaRPr lang="cs-CZ" dirty="0"/>
                    </a:p>
                  </a:txBody>
                  <a:tcPr/>
                </a:tc>
                <a:tc>
                  <a:txBody>
                    <a:bodyPr/>
                    <a:lstStyle/>
                    <a:p>
                      <a:endParaRPr lang="cs-CZ"/>
                    </a:p>
                  </a:txBody>
                  <a:tcPr/>
                </a:tc>
                <a:tc>
                  <a:txBody>
                    <a:bodyPr/>
                    <a:lstStyle/>
                    <a:p>
                      <a:r>
                        <a:rPr lang="cs-CZ" dirty="0" smtClean="0"/>
                        <a:t>1</a:t>
                      </a:r>
                      <a:endParaRPr lang="cs-CZ" dirty="0"/>
                    </a:p>
                  </a:txBody>
                  <a:tcPr/>
                </a:tc>
                <a:tc>
                  <a:txBody>
                    <a:bodyPr/>
                    <a:lstStyle/>
                    <a:p>
                      <a:r>
                        <a:rPr lang="cs-CZ" dirty="0" smtClean="0"/>
                        <a:t>2</a:t>
                      </a:r>
                      <a:endParaRPr lang="cs-CZ" dirty="0"/>
                    </a:p>
                  </a:txBody>
                  <a:tcPr/>
                </a:tc>
                <a:tc>
                  <a:txBody>
                    <a:bodyPr/>
                    <a:lstStyle/>
                    <a:p>
                      <a:r>
                        <a:rPr lang="cs-CZ" dirty="0" smtClean="0"/>
                        <a:t>3</a:t>
                      </a:r>
                      <a:endParaRPr lang="cs-CZ" dirty="0"/>
                    </a:p>
                  </a:txBody>
                  <a:tcPr/>
                </a:tc>
                <a:tc>
                  <a:txBody>
                    <a:bodyPr/>
                    <a:lstStyle/>
                    <a:p>
                      <a:r>
                        <a:rPr lang="cs-CZ" dirty="0" smtClean="0"/>
                        <a:t>4</a:t>
                      </a:r>
                      <a:endParaRPr lang="cs-CZ" dirty="0"/>
                    </a:p>
                  </a:txBody>
                  <a:tcPr/>
                </a:tc>
                <a:tc>
                  <a:txBody>
                    <a:bodyPr/>
                    <a:lstStyle/>
                    <a:p>
                      <a:r>
                        <a:rPr lang="cs-CZ" dirty="0" smtClean="0"/>
                        <a:t>5</a:t>
                      </a:r>
                      <a:endParaRPr lang="cs-CZ" dirty="0"/>
                    </a:p>
                  </a:txBody>
                  <a:tcPr/>
                </a:tc>
              </a:tr>
              <a:tr h="365286">
                <a:tc>
                  <a:txBody>
                    <a:bodyPr/>
                    <a:lstStyle/>
                    <a:p>
                      <a:r>
                        <a:rPr lang="cs-CZ" dirty="0" smtClean="0"/>
                        <a:t>6</a:t>
                      </a:r>
                      <a:endParaRPr lang="cs-CZ" dirty="0"/>
                    </a:p>
                  </a:txBody>
                  <a:tcPr/>
                </a:tc>
                <a:tc>
                  <a:txBody>
                    <a:bodyPr/>
                    <a:lstStyle/>
                    <a:p>
                      <a:r>
                        <a:rPr lang="cs-CZ" dirty="0" smtClean="0"/>
                        <a:t>7</a:t>
                      </a:r>
                      <a:endParaRPr lang="cs-CZ" dirty="0"/>
                    </a:p>
                  </a:txBody>
                  <a:tcPr/>
                </a:tc>
                <a:tc>
                  <a:txBody>
                    <a:bodyPr/>
                    <a:lstStyle/>
                    <a:p>
                      <a:r>
                        <a:rPr lang="cs-CZ" dirty="0" smtClean="0"/>
                        <a:t>8</a:t>
                      </a:r>
                      <a:endParaRPr lang="cs-CZ" dirty="0"/>
                    </a:p>
                  </a:txBody>
                  <a:tcPr/>
                </a:tc>
                <a:tc>
                  <a:txBody>
                    <a:bodyPr/>
                    <a:lstStyle/>
                    <a:p>
                      <a:r>
                        <a:rPr lang="cs-CZ" dirty="0" smtClean="0"/>
                        <a:t>9</a:t>
                      </a:r>
                      <a:endParaRPr lang="cs-CZ" dirty="0"/>
                    </a:p>
                  </a:txBody>
                  <a:tcPr/>
                </a:tc>
                <a:tc>
                  <a:txBody>
                    <a:bodyPr/>
                    <a:lstStyle/>
                    <a:p>
                      <a:r>
                        <a:rPr lang="cs-CZ" dirty="0" smtClean="0"/>
                        <a:t>10</a:t>
                      </a:r>
                      <a:endParaRPr lang="cs-CZ" dirty="0"/>
                    </a:p>
                  </a:txBody>
                  <a:tcPr/>
                </a:tc>
                <a:tc>
                  <a:txBody>
                    <a:bodyPr/>
                    <a:lstStyle/>
                    <a:p>
                      <a:r>
                        <a:rPr lang="cs-CZ" dirty="0" smtClean="0"/>
                        <a:t>11</a:t>
                      </a:r>
                      <a:endParaRPr lang="cs-CZ" dirty="0"/>
                    </a:p>
                  </a:txBody>
                  <a:tcPr/>
                </a:tc>
                <a:tc>
                  <a:txBody>
                    <a:bodyPr/>
                    <a:lstStyle/>
                    <a:p>
                      <a:r>
                        <a:rPr lang="cs-CZ" dirty="0" smtClean="0"/>
                        <a:t>12</a:t>
                      </a:r>
                      <a:endParaRPr lang="cs-CZ" dirty="0"/>
                    </a:p>
                  </a:txBody>
                  <a:tcPr/>
                </a:tc>
              </a:tr>
              <a:tr h="365286">
                <a:tc>
                  <a:txBody>
                    <a:bodyPr/>
                    <a:lstStyle/>
                    <a:p>
                      <a:r>
                        <a:rPr lang="cs-CZ" dirty="0" smtClean="0"/>
                        <a:t>13</a:t>
                      </a:r>
                      <a:endParaRPr lang="cs-CZ" dirty="0"/>
                    </a:p>
                  </a:txBody>
                  <a:tcPr/>
                </a:tc>
                <a:tc>
                  <a:txBody>
                    <a:bodyPr/>
                    <a:lstStyle/>
                    <a:p>
                      <a:r>
                        <a:rPr lang="cs-CZ" dirty="0" smtClean="0"/>
                        <a:t>14</a:t>
                      </a:r>
                      <a:endParaRPr lang="cs-CZ" dirty="0"/>
                    </a:p>
                  </a:txBody>
                  <a:tcPr/>
                </a:tc>
                <a:tc>
                  <a:txBody>
                    <a:bodyPr/>
                    <a:lstStyle/>
                    <a:p>
                      <a:r>
                        <a:rPr lang="cs-CZ" dirty="0" smtClean="0"/>
                        <a:t>15</a:t>
                      </a:r>
                      <a:endParaRPr lang="cs-CZ" dirty="0"/>
                    </a:p>
                  </a:txBody>
                  <a:tcPr/>
                </a:tc>
                <a:tc>
                  <a:txBody>
                    <a:bodyPr/>
                    <a:lstStyle/>
                    <a:p>
                      <a:r>
                        <a:rPr lang="cs-CZ" dirty="0" smtClean="0"/>
                        <a:t>16</a:t>
                      </a:r>
                      <a:endParaRPr lang="cs-CZ" dirty="0"/>
                    </a:p>
                  </a:txBody>
                  <a:tcPr/>
                </a:tc>
                <a:tc>
                  <a:txBody>
                    <a:bodyPr/>
                    <a:lstStyle/>
                    <a:p>
                      <a:r>
                        <a:rPr lang="cs-CZ" dirty="0" smtClean="0"/>
                        <a:t>17</a:t>
                      </a:r>
                      <a:endParaRPr lang="cs-CZ" dirty="0"/>
                    </a:p>
                  </a:txBody>
                  <a:tcPr/>
                </a:tc>
                <a:tc>
                  <a:txBody>
                    <a:bodyPr/>
                    <a:lstStyle/>
                    <a:p>
                      <a:r>
                        <a:rPr lang="cs-CZ" dirty="0" smtClean="0"/>
                        <a:t>18</a:t>
                      </a:r>
                      <a:endParaRPr lang="cs-CZ" dirty="0"/>
                    </a:p>
                  </a:txBody>
                  <a:tcPr/>
                </a:tc>
                <a:tc>
                  <a:txBody>
                    <a:bodyPr/>
                    <a:lstStyle/>
                    <a:p>
                      <a:r>
                        <a:rPr lang="cs-CZ" dirty="0" smtClean="0"/>
                        <a:t>19</a:t>
                      </a:r>
                      <a:endParaRPr lang="cs-CZ" dirty="0"/>
                    </a:p>
                  </a:txBody>
                  <a:tcPr/>
                </a:tc>
              </a:tr>
              <a:tr h="365286">
                <a:tc>
                  <a:txBody>
                    <a:bodyPr/>
                    <a:lstStyle/>
                    <a:p>
                      <a:r>
                        <a:rPr lang="cs-CZ" dirty="0" smtClean="0"/>
                        <a:t>20</a:t>
                      </a:r>
                      <a:endParaRPr lang="cs-CZ" dirty="0"/>
                    </a:p>
                  </a:txBody>
                  <a:tcPr/>
                </a:tc>
                <a:tc>
                  <a:txBody>
                    <a:bodyPr/>
                    <a:lstStyle/>
                    <a:p>
                      <a:r>
                        <a:rPr lang="cs-CZ" dirty="0" smtClean="0"/>
                        <a:t>21</a:t>
                      </a:r>
                      <a:endParaRPr lang="cs-CZ" dirty="0"/>
                    </a:p>
                  </a:txBody>
                  <a:tcPr/>
                </a:tc>
                <a:tc>
                  <a:txBody>
                    <a:bodyPr/>
                    <a:lstStyle/>
                    <a:p>
                      <a:r>
                        <a:rPr lang="cs-CZ" dirty="0" smtClean="0"/>
                        <a:t>22</a:t>
                      </a:r>
                      <a:endParaRPr lang="cs-CZ" dirty="0"/>
                    </a:p>
                  </a:txBody>
                  <a:tcPr/>
                </a:tc>
                <a:tc>
                  <a:txBody>
                    <a:bodyPr/>
                    <a:lstStyle/>
                    <a:p>
                      <a:r>
                        <a:rPr lang="cs-CZ" dirty="0" smtClean="0"/>
                        <a:t>23</a:t>
                      </a:r>
                      <a:endParaRPr lang="cs-CZ" dirty="0"/>
                    </a:p>
                  </a:txBody>
                  <a:tcPr/>
                </a:tc>
                <a:tc>
                  <a:txBody>
                    <a:bodyPr/>
                    <a:lstStyle/>
                    <a:p>
                      <a:r>
                        <a:rPr lang="cs-CZ" dirty="0" smtClean="0"/>
                        <a:t>24</a:t>
                      </a:r>
                      <a:endParaRPr lang="cs-CZ" dirty="0"/>
                    </a:p>
                  </a:txBody>
                  <a:tcPr/>
                </a:tc>
                <a:tc>
                  <a:txBody>
                    <a:bodyPr/>
                    <a:lstStyle/>
                    <a:p>
                      <a:r>
                        <a:rPr lang="cs-CZ" dirty="0" smtClean="0"/>
                        <a:t>25</a:t>
                      </a:r>
                      <a:endParaRPr lang="cs-CZ" dirty="0"/>
                    </a:p>
                  </a:txBody>
                  <a:tcPr/>
                </a:tc>
                <a:tc>
                  <a:txBody>
                    <a:bodyPr/>
                    <a:lstStyle/>
                    <a:p>
                      <a:r>
                        <a:rPr lang="cs-CZ" dirty="0" smtClean="0"/>
                        <a:t>26</a:t>
                      </a:r>
                      <a:endParaRPr lang="cs-CZ" dirty="0"/>
                    </a:p>
                  </a:txBody>
                  <a:tcPr/>
                </a:tc>
              </a:tr>
              <a:tr h="365286">
                <a:tc>
                  <a:txBody>
                    <a:bodyPr/>
                    <a:lstStyle/>
                    <a:p>
                      <a:r>
                        <a:rPr lang="cs-CZ" dirty="0" smtClean="0"/>
                        <a:t>27</a:t>
                      </a:r>
                      <a:endParaRPr lang="cs-CZ" dirty="0"/>
                    </a:p>
                  </a:txBody>
                  <a:tcPr/>
                </a:tc>
                <a:tc>
                  <a:txBody>
                    <a:bodyPr/>
                    <a:lstStyle/>
                    <a:p>
                      <a:r>
                        <a:rPr lang="cs-CZ" dirty="0" smtClean="0"/>
                        <a:t>28</a:t>
                      </a:r>
                      <a:endParaRPr lang="cs-CZ" dirty="0"/>
                    </a:p>
                  </a:txBody>
                  <a:tcPr/>
                </a:tc>
                <a:tc>
                  <a:txBody>
                    <a:bodyPr/>
                    <a:lstStyle/>
                    <a:p>
                      <a:r>
                        <a:rPr lang="cs-CZ" dirty="0" smtClean="0"/>
                        <a:t>29</a:t>
                      </a:r>
                      <a:endParaRPr lang="cs-CZ" dirty="0"/>
                    </a:p>
                  </a:txBody>
                  <a:tcPr/>
                </a:tc>
                <a:tc>
                  <a:txBody>
                    <a:bodyPr/>
                    <a:lstStyle/>
                    <a:p>
                      <a:r>
                        <a:rPr lang="cs-CZ" dirty="0" smtClean="0"/>
                        <a:t>30</a:t>
                      </a:r>
                      <a:endParaRPr lang="cs-CZ" dirty="0"/>
                    </a:p>
                  </a:txBody>
                  <a:tcPr/>
                </a:tc>
                <a:tc>
                  <a:txBody>
                    <a:bodyPr/>
                    <a:lstStyle/>
                    <a:p>
                      <a:r>
                        <a:rPr lang="cs-CZ" dirty="0" smtClean="0"/>
                        <a:t>31</a:t>
                      </a:r>
                      <a:endParaRPr lang="cs-CZ" dirty="0"/>
                    </a:p>
                  </a:txBody>
                  <a:tcPr/>
                </a:tc>
                <a:tc>
                  <a:txBody>
                    <a:bodyPr/>
                    <a:lstStyle/>
                    <a:p>
                      <a:endParaRPr lang="cs-CZ" dirty="0"/>
                    </a:p>
                  </a:txBody>
                  <a:tcPr/>
                </a:tc>
                <a:tc>
                  <a:txBody>
                    <a:bodyPr/>
                    <a:lstStyle/>
                    <a:p>
                      <a:endParaRPr lang="cs-CZ" dirty="0"/>
                    </a:p>
                  </a:txBody>
                  <a:tcPr/>
                </a:tc>
              </a:tr>
            </a:tbl>
          </a:graphicData>
        </a:graphic>
      </p:graphicFrame>
      <p:sp>
        <p:nvSpPr>
          <p:cNvPr id="5" name="Obdélník 4"/>
          <p:cNvSpPr/>
          <p:nvPr/>
        </p:nvSpPr>
        <p:spPr>
          <a:xfrm>
            <a:off x="575816" y="1476053"/>
            <a:ext cx="3892422" cy="3477875"/>
          </a:xfrm>
          <a:prstGeom prst="rect">
            <a:avLst/>
          </a:prstGeom>
        </p:spPr>
        <p:txBody>
          <a:bodyPr wrap="square">
            <a:spAutoFit/>
          </a:bodyPr>
          <a:lstStyle/>
          <a:p>
            <a:r>
              <a:rPr lang="cs-CZ" sz="4000" b="1" dirty="0" smtClean="0">
                <a:solidFill>
                  <a:schemeClr val="tx2">
                    <a:lumMod val="50000"/>
                  </a:schemeClr>
                </a:solidFill>
                <a:latin typeface="Brush 455 AT" pitchFamily="2" charset="0"/>
              </a:rPr>
              <a:t>Uran</a:t>
            </a:r>
            <a:r>
              <a:rPr lang="cs-CZ" sz="4000" dirty="0" smtClean="0">
                <a:solidFill>
                  <a:schemeClr val="tx2">
                    <a:lumMod val="50000"/>
                  </a:schemeClr>
                </a:solidFill>
              </a:rPr>
              <a:t> </a:t>
            </a:r>
          </a:p>
          <a:p>
            <a:r>
              <a:rPr lang="cs-CZ" sz="2000" dirty="0" smtClean="0"/>
              <a:t>je sedmá planeta od Slunce, třetí největší a čtvrtá nejhmotnější planeta ve sluneční soustavě. </a:t>
            </a:r>
            <a:endParaRPr lang="cs-CZ" sz="2000" dirty="0" smtClean="0"/>
          </a:p>
          <a:p>
            <a:r>
              <a:rPr lang="cs-CZ" sz="2000" dirty="0" smtClean="0"/>
              <a:t>Řadí </a:t>
            </a:r>
            <a:r>
              <a:rPr lang="cs-CZ" sz="2000" dirty="0" smtClean="0"/>
              <a:t>se mezi plynné obry a společně s Neptunem i mezi tzv. ledové obry. </a:t>
            </a:r>
            <a:endParaRPr lang="cs-CZ" sz="2000" dirty="0" smtClean="0"/>
          </a:p>
          <a:p>
            <a:r>
              <a:rPr lang="cs-CZ" sz="2000" dirty="0" smtClean="0"/>
              <a:t>Jméno </a:t>
            </a:r>
            <a:r>
              <a:rPr lang="cs-CZ" sz="2000" dirty="0" smtClean="0"/>
              <a:t>má po řeckém bohu Úranovi, bohu nebes. </a:t>
            </a:r>
          </a:p>
          <a:p>
            <a:endParaRPr lang="cs-CZ" sz="2000" dirty="0"/>
          </a:p>
        </p:txBody>
      </p:sp>
      <p:pic>
        <p:nvPicPr>
          <p:cNvPr id="6" name="Obrázek 5" descr="uran.jpg"/>
          <p:cNvPicPr>
            <a:picLocks noChangeAspect="1"/>
          </p:cNvPicPr>
          <p:nvPr/>
        </p:nvPicPr>
        <p:blipFill>
          <a:blip r:embed="rId2" cstate="print"/>
          <a:stretch>
            <a:fillRect/>
          </a:stretch>
        </p:blipFill>
        <p:spPr>
          <a:xfrm>
            <a:off x="6048424" y="3852317"/>
            <a:ext cx="2357454" cy="2395173"/>
          </a:xfrm>
          <a:prstGeom prst="rect">
            <a:avLst/>
          </a:prstGeom>
        </p:spPr>
      </p:pic>
    </p:spTree>
  </p:cSld>
  <p:clrMapOvr>
    <a:masterClrMapping/>
  </p:clrMapOvr>
  <p:transition spd="slow">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ok">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Tok">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ok">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303</TotalTime>
  <Words>972</Words>
  <Application>Microsoft Office PowerPoint</Application>
  <PresentationFormat>Vlastní</PresentationFormat>
  <Paragraphs>522</Paragraphs>
  <Slides>14</Slides>
  <Notes>0</Notes>
  <HiddenSlides>0</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Tok</vt:lpstr>
      <vt:lpstr>Kalendář  2012  Sluneční  soustava </vt:lpstr>
      <vt:lpstr>Leden 2012</vt:lpstr>
      <vt:lpstr>Únor 2012</vt:lpstr>
      <vt:lpstr>Březen 2012</vt:lpstr>
      <vt:lpstr>Duben 2012</vt:lpstr>
      <vt:lpstr>Květen 2012</vt:lpstr>
      <vt:lpstr>Červen 2012</vt:lpstr>
      <vt:lpstr>Červenec 2012</vt:lpstr>
      <vt:lpstr>Srpen 2012</vt:lpstr>
      <vt:lpstr>Září 2012</vt:lpstr>
      <vt:lpstr>Říjen 2012</vt:lpstr>
      <vt:lpstr>Listopad 2012</vt:lpstr>
      <vt:lpstr>Prosinec 2012</vt:lpstr>
      <vt:lpstr>Zdroje:</vt:lpstr>
    </vt:vector>
  </TitlesOfParts>
  <Company>ZS Týn nad Vltavou Malá Strana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batrmi</dc:creator>
  <cp:lastModifiedBy>kubama</cp:lastModifiedBy>
  <cp:revision>41</cp:revision>
  <dcterms:created xsi:type="dcterms:W3CDTF">2011-05-16T06:52:17Z</dcterms:created>
  <dcterms:modified xsi:type="dcterms:W3CDTF">2011-06-13T09:09:25Z</dcterms:modified>
</cp:coreProperties>
</file>