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62C3895-D336-48F7-9272-8EE0739C2C79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F77FB95-961E-4CA0-8A2D-2AD0BCBC64F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Vyměňte si své úsměvy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výměnou</a:t>
            </a:r>
            <a:endParaRPr lang="cs-CZ" dirty="0"/>
          </a:p>
        </p:txBody>
      </p:sp>
      <p:pic>
        <p:nvPicPr>
          <p:cNvPr id="2050" name="Picture 2" descr="U:\m(01-32)_gr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3657626" cy="4572032"/>
          </a:xfrm>
          <a:prstGeom prst="rect">
            <a:avLst/>
          </a:prstGeom>
          <a:noFill/>
        </p:spPr>
      </p:pic>
      <p:pic>
        <p:nvPicPr>
          <p:cNvPr id="2051" name="Picture 3" descr="U:\attractive_article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428736"/>
            <a:ext cx="3648076" cy="48674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86190"/>
            <a:ext cx="350750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714752"/>
            <a:ext cx="35052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428736"/>
            <a:ext cx="35052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1571612"/>
            <a:ext cx="3500462" cy="219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6</Words>
  <Application>Microsoft Office PowerPoint</Application>
  <PresentationFormat>Předvádění na obrazovce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Lití písma</vt:lpstr>
      <vt:lpstr>Vyměňte si své úsměvy</vt:lpstr>
      <vt:lpstr>Před výměnou</vt:lpstr>
      <vt:lpstr>Snímek 3</vt:lpstr>
    </vt:vector>
  </TitlesOfParts>
  <Company>ZS Týn nad Vltavou Malá Strana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Vyměňte si své úsměvy</dc:title>
  <dc:creator>zavolu</dc:creator>
  <cp:lastModifiedBy>zavolu</cp:lastModifiedBy>
  <cp:revision>2</cp:revision>
  <dcterms:created xsi:type="dcterms:W3CDTF">2011-03-31T12:53:43Z</dcterms:created>
  <dcterms:modified xsi:type="dcterms:W3CDTF">2011-03-31T13:03:45Z</dcterms:modified>
</cp:coreProperties>
</file>