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BED9-F149-4136-919A-F4D6D168BB61}" type="datetimeFigureOut">
              <a:rPr lang="cs-CZ" smtClean="0"/>
              <a:t>31.3.2011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A5E9D-BA4C-479B-B143-AC1AE19D2B2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07704" y="332656"/>
            <a:ext cx="56166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Impuls</a:t>
            </a:r>
            <a:endParaRPr lang="cs-CZ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170" name="Picture 2" descr="http://www.medialevne.cz/uploads/assets/loga-radia/500x500x0/radio_impu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8748464" cy="4304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http://www.monalisa.bloguje.cz/zel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264696" cy="4698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Rosnička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 descr="http://www.monalisa.bloguje.cz/a_SmilingFr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7920880" cy="5122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Documents and Settings\jelija\Dokumenty\Obrázky\zel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6210687" cy="2858066"/>
          </a:xfrm>
          <a:prstGeom prst="rect">
            <a:avLst/>
          </a:prstGeom>
          <a:noFill/>
        </p:spPr>
      </p:pic>
      <p:pic>
        <p:nvPicPr>
          <p:cNvPr id="1034" name="Picture 10" descr="C:\Documents and Settings\jelija\Dokumenty\Obrázky\a_SmilingFrog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573016"/>
            <a:ext cx="691240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C:\Documents and Settings\jelija\Dokumenty\Obrázky\a_SmilingFr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5839364" cy="1944216"/>
          </a:xfrm>
          <a:prstGeom prst="rect">
            <a:avLst/>
          </a:prstGeom>
          <a:noFill/>
        </p:spPr>
      </p:pic>
      <p:pic>
        <p:nvPicPr>
          <p:cNvPr id="7" name="Picture 8" descr="C:\Documents and Settings\jelija\Dokumenty\Obrázky\zelva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284984"/>
            <a:ext cx="5832648" cy="2235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Předvádění na obrazovce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 </vt:lpstr>
      <vt:lpstr>želva</vt:lpstr>
      <vt:lpstr>Rosnička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jelija</dc:creator>
  <cp:lastModifiedBy>jelija</cp:lastModifiedBy>
  <cp:revision>2</cp:revision>
  <dcterms:created xsi:type="dcterms:W3CDTF">2011-03-31T12:58:22Z</dcterms:created>
  <dcterms:modified xsi:type="dcterms:W3CDTF">2011-03-31T13:09:53Z</dcterms:modified>
</cp:coreProperties>
</file>