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D91D-C8C3-495D-8B07-3D445D8E664F}" type="datetimeFigureOut">
              <a:rPr lang="cs-CZ" smtClean="0"/>
              <a:pPr/>
              <a:t>7.4.2011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FA16-6E9A-4C61-B51B-FFB931CDB0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D91D-C8C3-495D-8B07-3D445D8E664F}" type="datetimeFigureOut">
              <a:rPr lang="cs-CZ" smtClean="0"/>
              <a:pPr/>
              <a:t>7.4.2011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FA16-6E9A-4C61-B51B-FFB931CDB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D91D-C8C3-495D-8B07-3D445D8E664F}" type="datetimeFigureOut">
              <a:rPr lang="cs-CZ" smtClean="0"/>
              <a:pPr/>
              <a:t>7.4.2011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FA16-6E9A-4C61-B51B-FFB931CDB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D91D-C8C3-495D-8B07-3D445D8E664F}" type="datetimeFigureOut">
              <a:rPr lang="cs-CZ" smtClean="0"/>
              <a:pPr/>
              <a:t>7.4.2011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FA16-6E9A-4C61-B51B-FFB931CDB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D91D-C8C3-495D-8B07-3D445D8E664F}" type="datetimeFigureOut">
              <a:rPr lang="cs-CZ" smtClean="0"/>
              <a:pPr/>
              <a:t>7.4.2011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DEFA16-6E9A-4C61-B51B-FFB931CDB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D91D-C8C3-495D-8B07-3D445D8E664F}" type="datetimeFigureOut">
              <a:rPr lang="cs-CZ" smtClean="0"/>
              <a:pPr/>
              <a:t>7.4.2011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FA16-6E9A-4C61-B51B-FFB931CDB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D91D-C8C3-495D-8B07-3D445D8E664F}" type="datetimeFigureOut">
              <a:rPr lang="cs-CZ" smtClean="0"/>
              <a:pPr/>
              <a:t>7.4.2011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FA16-6E9A-4C61-B51B-FFB931CDB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D91D-C8C3-495D-8B07-3D445D8E664F}" type="datetimeFigureOut">
              <a:rPr lang="cs-CZ" smtClean="0"/>
              <a:pPr/>
              <a:t>7.4.2011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FA16-6E9A-4C61-B51B-FFB931CDB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D91D-C8C3-495D-8B07-3D445D8E664F}" type="datetimeFigureOut">
              <a:rPr lang="cs-CZ" smtClean="0"/>
              <a:pPr/>
              <a:t>7.4.2011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FA16-6E9A-4C61-B51B-FFB931CDB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D91D-C8C3-495D-8B07-3D445D8E664F}" type="datetimeFigureOut">
              <a:rPr lang="cs-CZ" smtClean="0"/>
              <a:pPr/>
              <a:t>7.4.2011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FA16-6E9A-4C61-B51B-FFB931CDB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D91D-C8C3-495D-8B07-3D445D8E664F}" type="datetimeFigureOut">
              <a:rPr lang="cs-CZ" smtClean="0"/>
              <a:pPr/>
              <a:t>7.4.2011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FA16-6E9A-4C61-B51B-FFB931CDB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88D91D-C8C3-495D-8B07-3D445D8E664F}" type="datetimeFigureOut">
              <a:rPr lang="cs-CZ" smtClean="0"/>
              <a:pPr/>
              <a:t>7.4.2011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DEFA16-6E9A-4C61-B51B-FFB931CDB0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Úprava foto-ZPS</a:t>
            </a:r>
            <a:endParaRPr lang="cs-CZ" sz="60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Filip </a:t>
            </a:r>
            <a:r>
              <a:rPr lang="cs-CZ" dirty="0" smtClean="0">
                <a:latin typeface="Comic Sans MS" pitchFamily="66" charset="0"/>
              </a:rPr>
              <a:t>Chytka </a:t>
            </a:r>
            <a:r>
              <a:rPr lang="cs-CZ" dirty="0" smtClean="0">
                <a:latin typeface="Comic Sans MS" pitchFamily="66" charset="0"/>
              </a:rPr>
              <a:t>9.B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20090907231609!Brad_Pitt_2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371129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 descr="angelina-jolie-juicy-l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857364"/>
            <a:ext cx="371476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151" y="2357430"/>
            <a:ext cx="4773849" cy="3857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Zástupný symbol pro obsah 15" descr="ghhgfhg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3861843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ovéPole 16"/>
          <p:cNvSpPr txBox="1"/>
          <p:nvPr/>
        </p:nvSpPr>
        <p:spPr>
          <a:xfrm>
            <a:off x="1714480" y="428604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Vyměňte si úsměvy</a:t>
            </a:r>
            <a:endParaRPr lang="cs-CZ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8</Words>
  <Application>Microsoft Office PowerPoint</Application>
  <PresentationFormat>Předvádění na obrazovce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Vrchol</vt:lpstr>
      <vt:lpstr>Úprava foto-ZPS</vt:lpstr>
      <vt:lpstr>Snímek 2</vt:lpstr>
      <vt:lpstr>Snímek 3</vt:lpstr>
    </vt:vector>
  </TitlesOfParts>
  <Company>ZS Týn nad Vltavou Malá Strana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chytfi</dc:creator>
  <cp:lastModifiedBy>kubama</cp:lastModifiedBy>
  <cp:revision>4</cp:revision>
  <dcterms:created xsi:type="dcterms:W3CDTF">2011-03-31T12:47:55Z</dcterms:created>
  <dcterms:modified xsi:type="dcterms:W3CDTF">2011-04-07T12:43:57Z</dcterms:modified>
</cp:coreProperties>
</file>