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0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D0095-9825-44B1-8FFD-8238934A9B34}" type="datetimeFigureOut">
              <a:rPr lang="cs-CZ" smtClean="0"/>
              <a:t>13.11.2014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52462-3BC9-42B2-A6A0-46251E0C47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2181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D0095-9825-44B1-8FFD-8238934A9B34}" type="datetimeFigureOut">
              <a:rPr lang="cs-CZ" smtClean="0"/>
              <a:t>13.11.2014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52462-3BC9-42B2-A6A0-46251E0C47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5619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D0095-9825-44B1-8FFD-8238934A9B34}" type="datetimeFigureOut">
              <a:rPr lang="cs-CZ" smtClean="0"/>
              <a:t>13.11.2014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52462-3BC9-42B2-A6A0-46251E0C47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9507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D0095-9825-44B1-8FFD-8238934A9B34}" type="datetimeFigureOut">
              <a:rPr lang="cs-CZ" smtClean="0"/>
              <a:t>13.11.2014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52462-3BC9-42B2-A6A0-46251E0C47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3935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D0095-9825-44B1-8FFD-8238934A9B34}" type="datetimeFigureOut">
              <a:rPr lang="cs-CZ" smtClean="0"/>
              <a:t>13.11.2014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52462-3BC9-42B2-A6A0-46251E0C47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8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D0095-9825-44B1-8FFD-8238934A9B34}" type="datetimeFigureOut">
              <a:rPr lang="cs-CZ" smtClean="0"/>
              <a:t>13.11.2014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52462-3BC9-42B2-A6A0-46251E0C47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350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D0095-9825-44B1-8FFD-8238934A9B34}" type="datetimeFigureOut">
              <a:rPr lang="cs-CZ" smtClean="0"/>
              <a:t>13.11.2014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52462-3BC9-42B2-A6A0-46251E0C47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2084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D0095-9825-44B1-8FFD-8238934A9B34}" type="datetimeFigureOut">
              <a:rPr lang="cs-CZ" smtClean="0"/>
              <a:t>13.11.2014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52462-3BC9-42B2-A6A0-46251E0C47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8818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D0095-9825-44B1-8FFD-8238934A9B34}" type="datetimeFigureOut">
              <a:rPr lang="cs-CZ" smtClean="0"/>
              <a:t>13.11.2014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52462-3BC9-42B2-A6A0-46251E0C47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0090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D0095-9825-44B1-8FFD-8238934A9B34}" type="datetimeFigureOut">
              <a:rPr lang="cs-CZ" smtClean="0"/>
              <a:t>13.11.2014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52462-3BC9-42B2-A6A0-46251E0C47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5085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D0095-9825-44B1-8FFD-8238934A9B34}" type="datetimeFigureOut">
              <a:rPr lang="cs-CZ" smtClean="0"/>
              <a:t>13.11.2014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52462-3BC9-42B2-A6A0-46251E0C47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8319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D0095-9825-44B1-8FFD-8238934A9B34}" type="datetimeFigureOut">
              <a:rPr lang="cs-CZ" smtClean="0"/>
              <a:t>13.11.2014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52462-3BC9-42B2-A6A0-46251E0C47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816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9800" y="1786652"/>
            <a:ext cx="7772400" cy="1941517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Aktivní škola - podpora, zlepšení kvality vzdělávání a výuky na základní škole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999656" y="4365104"/>
            <a:ext cx="6400800" cy="97156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Tento projekt je spolufinancován Evropským sociálním fondem a státním rozpočtem České republiky.</a:t>
            </a:r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ZŠ Týn nad Vltavou, Malá Strana</a:t>
            </a:r>
            <a:endParaRPr lang="cs-CZ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672" y="620689"/>
            <a:ext cx="6192688" cy="1105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4727848" y="3789040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CZ.1.07/1.1.14/02.0049</a:t>
            </a:r>
          </a:p>
        </p:txBody>
      </p:sp>
    </p:spTree>
    <p:extLst>
      <p:ext uri="{BB962C8B-B14F-4D97-AF65-F5344CB8AC3E}">
        <p14:creationId xmlns:p14="http://schemas.microsoft.com/office/powerpoint/2010/main" val="4566758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Zdroje: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991544" y="4077073"/>
            <a:ext cx="820891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>
                <a:solidFill>
                  <a:prstClr val="black"/>
                </a:solidFill>
              </a:rPr>
              <a:t>Prohlašuji, že při tvorbě výukového materiálu jsem respektoval(a) všeobecně užívané právní a morální zvyklosti, autorská a jiná práva třetích osob, zejména práva duševního vlastnictví (např. práva k obchodní firmě, autorská práva k software, k filmovým, hudebním a fotografickým dílům nebo práva k ochranným známkám) dle zákona 121/2000 Sb. (autorský zákon). Nesu veškerou právní odpovědnost za obsah a původ svého díla.</a:t>
            </a:r>
            <a:endParaRPr lang="cs-CZ" dirty="0">
              <a:solidFill>
                <a:prstClr val="black"/>
              </a:solidFill>
            </a:endParaRPr>
          </a:p>
          <a:p>
            <a:pPr algn="just"/>
            <a:r>
              <a:rPr lang="cs-CZ" b="1" dirty="0">
                <a:solidFill>
                  <a:prstClr val="black"/>
                </a:solidFill>
              </a:rPr>
              <a:t>Dávám souhlas, aby moje dílo bylo dáno k dispozici veřejnosti k účelům volného užití (§ 30 odst. 1 zákona 121/2000 Sb.), tj. že k uvedeným účelům může být kýmkoliv zveřejňováno, používáno, upravováno a uchováváno.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</a:t>
            </a:r>
            <a:r>
              <a:rPr lang="cs-CZ" dirty="0" smtClean="0"/>
              <a:t>lastní práce, obrázky pořízeny pomocí výstřižků či </a:t>
            </a:r>
            <a:r>
              <a:rPr lang="cs-CZ" dirty="0" err="1" smtClean="0"/>
              <a:t>printscreenů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930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ZŠ Týn nad Vltavou, Malá Strana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279576" y="908721"/>
            <a:ext cx="763284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Název materiálu: IKT9_Word </a:t>
            </a:r>
            <a:r>
              <a:rPr lang="cs-CZ" dirty="0" smtClean="0"/>
              <a:t>2013_styly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Vzdělávací oblast: Informační a komunikační technologie</a:t>
            </a:r>
          </a:p>
          <a:p>
            <a:endParaRPr lang="cs-CZ" dirty="0"/>
          </a:p>
          <a:p>
            <a:r>
              <a:rPr lang="cs-CZ" dirty="0"/>
              <a:t>Vzdělávací obor: IKT</a:t>
            </a:r>
          </a:p>
          <a:p>
            <a:endParaRPr lang="cs-CZ" dirty="0"/>
          </a:p>
          <a:p>
            <a:r>
              <a:rPr lang="cs-CZ" dirty="0"/>
              <a:t>Název sady: Sada pro technické, přírodovědné a jazykově zaměřené předměty</a:t>
            </a:r>
          </a:p>
          <a:p>
            <a:endParaRPr lang="cs-CZ" dirty="0"/>
          </a:p>
          <a:p>
            <a:r>
              <a:rPr lang="cs-CZ" dirty="0"/>
              <a:t>Ročník: 9.</a:t>
            </a:r>
          </a:p>
          <a:p>
            <a:endParaRPr lang="cs-CZ" dirty="0"/>
          </a:p>
          <a:p>
            <a:r>
              <a:rPr lang="cs-CZ" dirty="0"/>
              <a:t>Autor: Mgr. Marcela Kubátová</a:t>
            </a:r>
          </a:p>
          <a:p>
            <a:endParaRPr lang="cs-CZ" dirty="0"/>
          </a:p>
          <a:p>
            <a:r>
              <a:rPr lang="cs-CZ" dirty="0"/>
              <a:t>Datum ověření: listopad </a:t>
            </a:r>
            <a:r>
              <a:rPr lang="cs-CZ" dirty="0" smtClean="0"/>
              <a:t>2014</a:t>
            </a:r>
          </a:p>
          <a:p>
            <a:endParaRPr lang="cs-CZ" dirty="0"/>
          </a:p>
          <a:p>
            <a:r>
              <a:rPr lang="cs-CZ" dirty="0" smtClean="0"/>
              <a:t>Anotace: výukový materiál slouží ke zvládnutí základních postupů při ovládání MS Word 2013, je určen pro e-</a:t>
            </a:r>
            <a:r>
              <a:rPr lang="cs-CZ" dirty="0" err="1" smtClean="0"/>
              <a:t>learning</a:t>
            </a:r>
            <a:r>
              <a:rPr lang="cs-CZ" dirty="0" smtClean="0"/>
              <a:t> na webové stránce školy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1866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Word 2013 - styly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IKT9</a:t>
            </a:r>
          </a:p>
          <a:p>
            <a:r>
              <a:rPr lang="cs-CZ" dirty="0" smtClean="0"/>
              <a:t>Mgr. Marcela Kubátová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ZŠ Týn nad Vltavou, Malá Strana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8670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Odstavec – jeho formátování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</a:t>
            </a:r>
            <a:r>
              <a:rPr lang="cs-CZ" dirty="0" smtClean="0"/>
              <a:t>le našich požadavků pro obecný text:</a:t>
            </a:r>
            <a:br>
              <a:rPr lang="cs-CZ" dirty="0" smtClean="0"/>
            </a:br>
            <a:r>
              <a:rPr lang="cs-CZ" dirty="0" smtClean="0"/>
              <a:t>na kartě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Domů</a:t>
            </a:r>
            <a:r>
              <a:rPr lang="cs-CZ" dirty="0" smtClean="0"/>
              <a:t>, skupina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Odstavec</a:t>
            </a:r>
            <a:r>
              <a:rPr lang="cs-CZ" dirty="0" smtClean="0"/>
              <a:t>,</a:t>
            </a:r>
            <a:br>
              <a:rPr lang="cs-CZ" dirty="0" smtClean="0"/>
            </a:br>
            <a:r>
              <a:rPr lang="cs-CZ" dirty="0" smtClean="0"/>
              <a:t>dialog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Odstavec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odsazení 1. řádku je 0,5 cm</a:t>
            </a:r>
            <a:br>
              <a:rPr lang="cs-CZ" dirty="0" smtClean="0"/>
            </a:br>
            <a:r>
              <a:rPr lang="cs-CZ" dirty="0" smtClean="0"/>
              <a:t>zarovnání do bloku</a:t>
            </a:r>
            <a:br>
              <a:rPr lang="cs-CZ" dirty="0" smtClean="0"/>
            </a:br>
            <a:r>
              <a:rPr lang="cs-CZ" dirty="0" smtClean="0"/>
              <a:t>mezery před a za odstavcem 0 bodů</a:t>
            </a:r>
            <a:br>
              <a:rPr lang="cs-CZ" dirty="0" smtClean="0"/>
            </a:br>
            <a:r>
              <a:rPr lang="cs-CZ" dirty="0" smtClean="0"/>
              <a:t>řádkování – 1,5 řádku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6238" y="1272381"/>
            <a:ext cx="4972050" cy="5457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455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Styl odstavce lze měnit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</a:t>
            </a:r>
            <a:r>
              <a:rPr lang="cs-CZ" dirty="0" smtClean="0"/>
              <a:t>arta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Domů</a:t>
            </a:r>
            <a:r>
              <a:rPr lang="cs-CZ" dirty="0" smtClean="0"/>
              <a:t>, skupina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Styly </a:t>
            </a:r>
            <a:r>
              <a:rPr lang="cs-CZ" dirty="0" smtClean="0"/>
              <a:t>– zarovnání, odsazení, řádkování, číslování, písmo, …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7" y="2947988"/>
            <a:ext cx="11820525" cy="322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528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Změna stylu odstavce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538" y="1690688"/>
            <a:ext cx="3676650" cy="5076825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2550" y="1490663"/>
            <a:ext cx="6191250" cy="5276850"/>
          </a:xfrm>
          <a:prstGeom prst="rect">
            <a:avLst/>
          </a:prstGeom>
        </p:spPr>
      </p:pic>
      <p:cxnSp>
        <p:nvCxnSpPr>
          <p:cNvPr id="6" name="Přímá spojnice se šipkou 5"/>
          <p:cNvCxnSpPr/>
          <p:nvPr/>
        </p:nvCxnSpPr>
        <p:spPr>
          <a:xfrm flipH="1">
            <a:off x="3979718" y="1891145"/>
            <a:ext cx="498764" cy="21821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ál 7"/>
          <p:cNvSpPr/>
          <p:nvPr/>
        </p:nvSpPr>
        <p:spPr>
          <a:xfrm>
            <a:off x="4807526" y="2951018"/>
            <a:ext cx="4831772" cy="97674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7884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Můžeme vytvořit nový styl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</a:t>
            </a:r>
            <a:r>
              <a:rPr lang="cs-CZ" dirty="0" smtClean="0"/>
              <a:t>arta 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Domů</a:t>
            </a:r>
            <a:r>
              <a:rPr lang="cs-CZ" dirty="0" smtClean="0"/>
              <a:t>, skupina 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Styly</a:t>
            </a:r>
            <a:r>
              <a:rPr lang="cs-CZ" dirty="0" smtClean="0"/>
              <a:t>, aktivovat okno 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Styl</a:t>
            </a:r>
            <a:r>
              <a:rPr lang="cs-CZ" dirty="0" smtClean="0"/>
              <a:t>, </a:t>
            </a:r>
            <a:br>
              <a:rPr lang="cs-CZ" dirty="0" smtClean="0"/>
            </a:br>
            <a:r>
              <a:rPr lang="cs-CZ" dirty="0" smtClean="0"/>
              <a:t>dole vlevo tlačítko 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Vytvořit nový styl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857" y="724766"/>
            <a:ext cx="2990850" cy="5886450"/>
          </a:xfrm>
          <a:prstGeom prst="rect">
            <a:avLst/>
          </a:prstGeom>
        </p:spPr>
      </p:pic>
      <p:sp>
        <p:nvSpPr>
          <p:cNvPr id="5" name="Ovál 4"/>
          <p:cNvSpPr/>
          <p:nvPr/>
        </p:nvSpPr>
        <p:spPr>
          <a:xfrm>
            <a:off x="9040091" y="5850082"/>
            <a:ext cx="342900" cy="43641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5932" y="2866521"/>
            <a:ext cx="4260136" cy="3669362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579293" y="3356264"/>
            <a:ext cx="29908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z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de zadáme vše potřebné a uložíme pod vlastním názvem (styl vidíme v náhledu)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568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Typy stylu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</a:t>
            </a:r>
            <a:r>
              <a:rPr lang="cs-CZ" dirty="0" smtClean="0"/>
              <a:t> oknu 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Nový styl</a:t>
            </a:r>
            <a:r>
              <a:rPr lang="cs-CZ" dirty="0" smtClean="0"/>
              <a:t> je nutné vybrat v rozevírací nabídce 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Typ stylu:</a:t>
            </a:r>
            <a:b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odstavec</a:t>
            </a:r>
            <a:b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znak</a:t>
            </a:r>
            <a:b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tabulka</a:t>
            </a:r>
            <a:b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seznam</a:t>
            </a:r>
          </a:p>
          <a:p>
            <a:r>
              <a:rPr lang="cs-CZ" dirty="0"/>
              <a:t>m</a:t>
            </a:r>
            <a:r>
              <a:rPr lang="cs-CZ" dirty="0" smtClean="0"/>
              <a:t>usíme se rozhodnout, zda styl využijeme při formátování celého odstavce (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odstavec</a:t>
            </a:r>
            <a:r>
              <a:rPr lang="cs-CZ" dirty="0" smtClean="0"/>
              <a:t>) nebo při formátování jednoho slova (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znak</a:t>
            </a:r>
            <a:r>
              <a:rPr lang="cs-CZ" dirty="0" smtClean="0"/>
              <a:t>)</a:t>
            </a:r>
          </a:p>
          <a:p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abulka</a:t>
            </a:r>
            <a:r>
              <a:rPr lang="cs-CZ" dirty="0" smtClean="0"/>
              <a:t> – využijeme při formátování tabulky</a:t>
            </a:r>
          </a:p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seznam</a:t>
            </a:r>
            <a:r>
              <a:rPr lang="cs-CZ" dirty="0" smtClean="0"/>
              <a:t> – při formátování víceúrovňových seznamů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2040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398" y="1181100"/>
            <a:ext cx="5244041" cy="4409209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2253" y="1181100"/>
            <a:ext cx="5219702" cy="4438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370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328</Words>
  <Application>Microsoft Office PowerPoint</Application>
  <PresentationFormat>Širokoúhlá obrazovka</PresentationFormat>
  <Paragraphs>42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Aktivní škola - podpora, zlepšení kvality vzdělávání a výuky na základní škole</vt:lpstr>
      <vt:lpstr>Prezentace aplikace PowerPoint</vt:lpstr>
      <vt:lpstr>Word 2013 - styly</vt:lpstr>
      <vt:lpstr>Odstavec – jeho formátování</vt:lpstr>
      <vt:lpstr>Styl odstavce lze měnit</vt:lpstr>
      <vt:lpstr>Změna stylu odstavce</vt:lpstr>
      <vt:lpstr>Můžeme vytvořit nový styl</vt:lpstr>
      <vt:lpstr>Typy stylu</vt:lpstr>
      <vt:lpstr>Prezentace aplikace PowerPoint</vt:lpstr>
      <vt:lpstr>Zdroje: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Aktivní škola - podpora, zlepšení kvality vzdělávání a výuky na základní škole</dc:title>
  <dc:creator>Marcela Kubátová</dc:creator>
  <cp:lastModifiedBy>Marcela Kubátová</cp:lastModifiedBy>
  <cp:revision>7</cp:revision>
  <dcterms:created xsi:type="dcterms:W3CDTF">2014-11-07T11:47:42Z</dcterms:created>
  <dcterms:modified xsi:type="dcterms:W3CDTF">2014-11-13T10:22:11Z</dcterms:modified>
</cp:coreProperties>
</file>