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52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62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71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8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94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9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3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9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24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70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FA438-4892-4AEC-B009-7E8DF092565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00CB-91E1-4B61-963C-0374C562E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39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786652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Aktivní škola - podpora, zlepšení kvality vzdělávání a výuky na základní škole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99656" y="4365104"/>
            <a:ext cx="6400800" cy="9715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Tento projekt je spolufinancován Evropským sociálním fondem a státním rozpočtem České republiky.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620689"/>
            <a:ext cx="6192688" cy="110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72784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CZ.1.07/1.1.14/02.0049</a:t>
            </a:r>
          </a:p>
        </p:txBody>
      </p:sp>
    </p:spTree>
    <p:extLst>
      <p:ext uri="{BB962C8B-B14F-4D97-AF65-F5344CB8AC3E}">
        <p14:creationId xmlns:p14="http://schemas.microsoft.com/office/powerpoint/2010/main" val="2920141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91544" y="4077073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prstClr val="black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 dirty="0">
              <a:solidFill>
                <a:prstClr val="black"/>
              </a:solidFill>
            </a:endParaRPr>
          </a:p>
          <a:p>
            <a:pPr algn="just"/>
            <a:r>
              <a:rPr lang="cs-CZ" b="1" dirty="0">
                <a:solidFill>
                  <a:prstClr val="black"/>
                </a:solidFill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lastní práce, obrázky pořízeny pomocí výstřižků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2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79576" y="908721"/>
            <a:ext cx="76328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Název materiálu: IKT9_Word </a:t>
            </a:r>
            <a:r>
              <a:rPr lang="cs-CZ" dirty="0" smtClean="0"/>
              <a:t>2013_obsah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Vzdělávací oblast: Informační a komunikační technologie</a:t>
            </a:r>
          </a:p>
          <a:p>
            <a:endParaRPr lang="cs-CZ" dirty="0"/>
          </a:p>
          <a:p>
            <a:r>
              <a:rPr lang="cs-CZ" dirty="0"/>
              <a:t>Vzdělávací obor: IKT</a:t>
            </a:r>
          </a:p>
          <a:p>
            <a:endParaRPr lang="cs-CZ" dirty="0"/>
          </a:p>
          <a:p>
            <a:r>
              <a:rPr lang="cs-CZ" dirty="0"/>
              <a:t>Název sady: Sada pro technické, přírodovědné a jazykově zaměřené předměty</a:t>
            </a:r>
          </a:p>
          <a:p>
            <a:endParaRPr lang="cs-CZ" dirty="0"/>
          </a:p>
          <a:p>
            <a:r>
              <a:rPr lang="cs-CZ" dirty="0"/>
              <a:t>Ročník: 9.</a:t>
            </a:r>
          </a:p>
          <a:p>
            <a:endParaRPr lang="cs-CZ" dirty="0"/>
          </a:p>
          <a:p>
            <a:r>
              <a:rPr lang="cs-CZ" dirty="0"/>
              <a:t>Autor: Mgr. Marcela Kubátová</a:t>
            </a:r>
          </a:p>
          <a:p>
            <a:endParaRPr lang="cs-CZ" dirty="0"/>
          </a:p>
          <a:p>
            <a:r>
              <a:rPr lang="cs-CZ" dirty="0"/>
              <a:t>Datum ověření: listopad </a:t>
            </a:r>
            <a:r>
              <a:rPr lang="cs-CZ" dirty="0" smtClean="0"/>
              <a:t>2014</a:t>
            </a:r>
          </a:p>
          <a:p>
            <a:endParaRPr lang="cs-CZ" dirty="0"/>
          </a:p>
          <a:p>
            <a:r>
              <a:rPr lang="cs-CZ" dirty="0" smtClean="0"/>
              <a:t>Anotace: výukový materiál slouží ke zvládnutí základních postupů při ovládání MS Word 2013, je určen pro e-</a:t>
            </a:r>
            <a:r>
              <a:rPr lang="cs-CZ" dirty="0" err="1" smtClean="0"/>
              <a:t>learning</a:t>
            </a:r>
            <a:r>
              <a:rPr lang="cs-CZ" dirty="0" smtClean="0"/>
              <a:t> na webové stránce školy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78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Word 2013 - obsah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IKT9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8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Obsah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delších dokumentů vzniká potřeba vytvořit obsah a rejstřík.</a:t>
            </a:r>
          </a:p>
          <a:p>
            <a:r>
              <a:rPr lang="cs-CZ" dirty="0" smtClean="0"/>
              <a:t>Word umí automaticky vše vygenerovat.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Předpokladem je správné naformátování dokumentu!</a:t>
            </a:r>
          </a:p>
          <a:p>
            <a:r>
              <a:rPr lang="cs-CZ" dirty="0" smtClean="0"/>
              <a:t>Pro formátování nadpisů je nutné použít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Styly Nadpis1 až Nadpis9.</a:t>
            </a: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Prvně si očíslujte stránky dokumentu.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72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Postup generování obsahu: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4351338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řiprav si dokument (na nadpis styl Nadpis1, čísla stránek), nastav kurzor na místo, kde má obsah být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618" y="2486826"/>
            <a:ext cx="9264764" cy="397404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3418" y="1930675"/>
            <a:ext cx="44958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7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arta Reference – skupina Obsah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18464" cy="4351338"/>
          </a:xfrm>
        </p:spPr>
        <p:txBody>
          <a:bodyPr/>
          <a:lstStyle/>
          <a:p>
            <a:r>
              <a:rPr lang="cs-CZ" dirty="0" smtClean="0"/>
              <a:t>vyber si předdefinovanou automatickou tabulku 1</a:t>
            </a:r>
          </a:p>
          <a:p>
            <a:r>
              <a:rPr lang="cs-CZ" dirty="0" smtClean="0"/>
              <a:t>obsah je hotový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67644"/>
            <a:ext cx="4857750" cy="50673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582" y="3936604"/>
            <a:ext cx="674370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6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Aktualizace obsahu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úpravách dokumentu je nutné vždy obsah aktualizovat.</a:t>
            </a:r>
          </a:p>
          <a:p>
            <a:r>
              <a:rPr lang="cs-CZ" dirty="0" smtClean="0"/>
              <a:t>Klepneme do Obsahu a zvolíme Aktualizovat tabulku…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537" y="3805379"/>
            <a:ext cx="6791325" cy="28479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502" y="2815502"/>
            <a:ext cx="2762250" cy="14763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662" y="5239755"/>
            <a:ext cx="601027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017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Seznam obrázků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4351338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arta Reference – skupina Titulky</a:t>
            </a:r>
          </a:p>
          <a:p>
            <a:r>
              <a:rPr lang="cs-CZ" dirty="0"/>
              <a:t>p</a:t>
            </a:r>
            <a:r>
              <a:rPr lang="cs-CZ" dirty="0" smtClean="0"/>
              <a:t>rvně vložíme na označený obrázek titulek, pak necháme vygenerovat Seznam obrázků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2539" y="2913352"/>
            <a:ext cx="7639050" cy="20288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11" y="2781300"/>
            <a:ext cx="5762625" cy="40767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8506" y="5153891"/>
            <a:ext cx="621982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36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Rejstřík slov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6243"/>
            <a:ext cx="10515600" cy="4351338"/>
          </a:xfrm>
        </p:spPr>
        <p:txBody>
          <a:bodyPr/>
          <a:lstStyle/>
          <a:p>
            <a:r>
              <a:rPr lang="cs-CZ" dirty="0" smtClean="0"/>
              <a:t>pro označení slov, která chceme zařadit do rejstříku, můžeme použít klávesovou zkratku</a:t>
            </a:r>
            <a:br>
              <a:rPr lang="cs-CZ" dirty="0" smtClean="0"/>
            </a:b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Alt + Shift + X</a:t>
            </a:r>
          </a:p>
          <a:p>
            <a:pPr marL="0" indent="0">
              <a:buNone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900" y="2472171"/>
            <a:ext cx="6438900" cy="36385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91" y="4891521"/>
            <a:ext cx="663892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227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380</Words>
  <Application>Microsoft Office PowerPoint</Application>
  <PresentationFormat>Širokoúhlá obrazovka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Aktivní škola - podpora, zlepšení kvality vzdělávání a výuky na základní škole</vt:lpstr>
      <vt:lpstr>Prezentace aplikace PowerPoint</vt:lpstr>
      <vt:lpstr>Word 2013 - obsah</vt:lpstr>
      <vt:lpstr>Obsah</vt:lpstr>
      <vt:lpstr>Postup generování obsahu:</vt:lpstr>
      <vt:lpstr>karta Reference – skupina Obsah</vt:lpstr>
      <vt:lpstr>Aktualizace obsahu</vt:lpstr>
      <vt:lpstr>Seznam obrázků</vt:lpstr>
      <vt:lpstr>Rejstřík slov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Aktivní škola - podpora, zlepšení kvality vzdělávání a výuky na základní škole</dc:title>
  <dc:creator>Marcela Kubátová</dc:creator>
  <cp:lastModifiedBy>Marcela Kubátová</cp:lastModifiedBy>
  <cp:revision>10</cp:revision>
  <dcterms:created xsi:type="dcterms:W3CDTF">2014-10-23T06:00:24Z</dcterms:created>
  <dcterms:modified xsi:type="dcterms:W3CDTF">2014-11-07T11:33:36Z</dcterms:modified>
</cp:coreProperties>
</file>