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59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0B985F-E3DE-4F9F-AA01-D2A015767829}" type="doc">
      <dgm:prSet loTypeId="urn:microsoft.com/office/officeart/2005/8/layout/pyramid1" loCatId="pyramid" qsTypeId="urn:microsoft.com/office/officeart/2005/8/quickstyle/simple1" qsCatId="simple" csTypeId="urn:microsoft.com/office/officeart/2005/8/colors/colorful2" csCatId="colorful" phldr="1"/>
      <dgm:spPr/>
    </dgm:pt>
    <dgm:pt modelId="{3E80727E-CDF9-455B-8612-729122E6BE88}">
      <dgm:prSet phldrT="[Text]"/>
      <dgm:spPr/>
      <dgm:t>
        <a:bodyPr/>
        <a:lstStyle/>
        <a:p>
          <a:r>
            <a:rPr lang="cs-CZ" dirty="0" smtClean="0"/>
            <a:t>nahoře</a:t>
          </a:r>
          <a:endParaRPr lang="cs-CZ" dirty="0"/>
        </a:p>
      </dgm:t>
    </dgm:pt>
    <dgm:pt modelId="{2507623D-8304-4C6E-AFC5-724758D6495F}" type="parTrans" cxnId="{6F57EEE1-E075-4E81-905E-5F4FAC96735B}">
      <dgm:prSet/>
      <dgm:spPr/>
      <dgm:t>
        <a:bodyPr/>
        <a:lstStyle/>
        <a:p>
          <a:endParaRPr lang="cs-CZ"/>
        </a:p>
      </dgm:t>
    </dgm:pt>
    <dgm:pt modelId="{B7107B6D-1B4C-4149-B764-B22BBD7E6891}" type="sibTrans" cxnId="{6F57EEE1-E075-4E81-905E-5F4FAC96735B}">
      <dgm:prSet/>
      <dgm:spPr/>
      <dgm:t>
        <a:bodyPr/>
        <a:lstStyle/>
        <a:p>
          <a:endParaRPr lang="cs-CZ"/>
        </a:p>
      </dgm:t>
    </dgm:pt>
    <dgm:pt modelId="{F1ADDE18-797E-42B5-BDD1-9F79C684F861}">
      <dgm:prSet phldrT="[Text]"/>
      <dgm:spPr/>
      <dgm:t>
        <a:bodyPr/>
        <a:lstStyle/>
        <a:p>
          <a:r>
            <a:rPr lang="cs-CZ" dirty="0" smtClean="0"/>
            <a:t>uprostřed</a:t>
          </a:r>
          <a:endParaRPr lang="cs-CZ" dirty="0"/>
        </a:p>
      </dgm:t>
    </dgm:pt>
    <dgm:pt modelId="{022C14C0-C5EC-4583-9661-CAB873CDFE2C}" type="parTrans" cxnId="{1CD6C81D-0123-4D36-A5E4-F549FC28E441}">
      <dgm:prSet/>
      <dgm:spPr/>
      <dgm:t>
        <a:bodyPr/>
        <a:lstStyle/>
        <a:p>
          <a:endParaRPr lang="cs-CZ"/>
        </a:p>
      </dgm:t>
    </dgm:pt>
    <dgm:pt modelId="{631C905D-212B-4618-8FCA-CAFC872814FA}" type="sibTrans" cxnId="{1CD6C81D-0123-4D36-A5E4-F549FC28E441}">
      <dgm:prSet/>
      <dgm:spPr/>
      <dgm:t>
        <a:bodyPr/>
        <a:lstStyle/>
        <a:p>
          <a:endParaRPr lang="cs-CZ"/>
        </a:p>
      </dgm:t>
    </dgm:pt>
    <dgm:pt modelId="{C4C50114-B181-495B-8844-F49A8AC54E57}">
      <dgm:prSet phldrT="[Text]"/>
      <dgm:spPr/>
      <dgm:t>
        <a:bodyPr/>
        <a:lstStyle/>
        <a:p>
          <a:r>
            <a:rPr lang="cs-CZ" dirty="0" smtClean="0"/>
            <a:t>dole</a:t>
          </a:r>
          <a:endParaRPr lang="cs-CZ" dirty="0"/>
        </a:p>
      </dgm:t>
    </dgm:pt>
    <dgm:pt modelId="{D3E252D1-9121-46BD-AD57-A588892BDEFA}" type="parTrans" cxnId="{BADF8E0C-060F-4A63-898C-5BE1DD75A25E}">
      <dgm:prSet/>
      <dgm:spPr/>
      <dgm:t>
        <a:bodyPr/>
        <a:lstStyle/>
        <a:p>
          <a:endParaRPr lang="cs-CZ"/>
        </a:p>
      </dgm:t>
    </dgm:pt>
    <dgm:pt modelId="{8BF1D40E-12A9-40E7-9E87-EF42E0F704EF}" type="sibTrans" cxnId="{BADF8E0C-060F-4A63-898C-5BE1DD75A25E}">
      <dgm:prSet/>
      <dgm:spPr/>
      <dgm:t>
        <a:bodyPr/>
        <a:lstStyle/>
        <a:p>
          <a:endParaRPr lang="cs-CZ"/>
        </a:p>
      </dgm:t>
    </dgm:pt>
    <dgm:pt modelId="{6C895318-85BB-48D9-8088-B3A44D880DB7}" type="pres">
      <dgm:prSet presAssocID="{C30B985F-E3DE-4F9F-AA01-D2A015767829}" presName="Name0" presStyleCnt="0">
        <dgm:presLayoutVars>
          <dgm:dir/>
          <dgm:animLvl val="lvl"/>
          <dgm:resizeHandles val="exact"/>
        </dgm:presLayoutVars>
      </dgm:prSet>
      <dgm:spPr/>
    </dgm:pt>
    <dgm:pt modelId="{A3B6DEAE-F0E0-4FA1-8278-16F857D6895E}" type="pres">
      <dgm:prSet presAssocID="{3E80727E-CDF9-455B-8612-729122E6BE88}" presName="Name8" presStyleCnt="0"/>
      <dgm:spPr/>
    </dgm:pt>
    <dgm:pt modelId="{A3A5A9F7-CB87-4B73-A623-F4B90905EC01}" type="pres">
      <dgm:prSet presAssocID="{3E80727E-CDF9-455B-8612-729122E6BE8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F995E7-3734-48D8-A2D5-508F8C2DB5C4}" type="pres">
      <dgm:prSet presAssocID="{3E80727E-CDF9-455B-8612-729122E6BE8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13900D-B349-4EFC-BE52-640DE4F9BFA5}" type="pres">
      <dgm:prSet presAssocID="{F1ADDE18-797E-42B5-BDD1-9F79C684F861}" presName="Name8" presStyleCnt="0"/>
      <dgm:spPr/>
    </dgm:pt>
    <dgm:pt modelId="{228DBDE0-3E27-408B-8257-C28AC6CF7B11}" type="pres">
      <dgm:prSet presAssocID="{F1ADDE18-797E-42B5-BDD1-9F79C684F861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B73031-702E-45C4-9C1D-513CB9D498CE}" type="pres">
      <dgm:prSet presAssocID="{F1ADDE18-797E-42B5-BDD1-9F79C684F8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717BB7-FA13-45F3-83DD-F8ADB0EFF552}" type="pres">
      <dgm:prSet presAssocID="{C4C50114-B181-495B-8844-F49A8AC54E57}" presName="Name8" presStyleCnt="0"/>
      <dgm:spPr/>
    </dgm:pt>
    <dgm:pt modelId="{E108B58C-1532-416B-941C-1C736BB3A986}" type="pres">
      <dgm:prSet presAssocID="{C4C50114-B181-495B-8844-F49A8AC54E57}" presName="level" presStyleLbl="node1" presStyleIdx="2" presStyleCnt="3" custLinFactNeighborX="640" custLinFactNeighborY="-242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C10EDD-F53A-45CE-A29A-4FD7D2DC940F}" type="pres">
      <dgm:prSet presAssocID="{C4C50114-B181-495B-8844-F49A8AC54E5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AEF227B-6E6E-435D-903A-BBD21C53B544}" type="presOf" srcId="{3E80727E-CDF9-455B-8612-729122E6BE88}" destId="{A3A5A9F7-CB87-4B73-A623-F4B90905EC01}" srcOrd="0" destOrd="0" presId="urn:microsoft.com/office/officeart/2005/8/layout/pyramid1"/>
    <dgm:cxn modelId="{1CD6C81D-0123-4D36-A5E4-F549FC28E441}" srcId="{C30B985F-E3DE-4F9F-AA01-D2A015767829}" destId="{F1ADDE18-797E-42B5-BDD1-9F79C684F861}" srcOrd="1" destOrd="0" parTransId="{022C14C0-C5EC-4583-9661-CAB873CDFE2C}" sibTransId="{631C905D-212B-4618-8FCA-CAFC872814FA}"/>
    <dgm:cxn modelId="{45EDA4C5-3CAB-41CE-B5A9-3AA3BDCD412E}" type="presOf" srcId="{F1ADDE18-797E-42B5-BDD1-9F79C684F861}" destId="{AFB73031-702E-45C4-9C1D-513CB9D498CE}" srcOrd="1" destOrd="0" presId="urn:microsoft.com/office/officeart/2005/8/layout/pyramid1"/>
    <dgm:cxn modelId="{C0902CEF-DC31-450F-8264-1CB462D20C14}" type="presOf" srcId="{C30B985F-E3DE-4F9F-AA01-D2A015767829}" destId="{6C895318-85BB-48D9-8088-B3A44D880DB7}" srcOrd="0" destOrd="0" presId="urn:microsoft.com/office/officeart/2005/8/layout/pyramid1"/>
    <dgm:cxn modelId="{FA2D273C-79D3-4CFB-9B9C-3DC530DB583B}" type="presOf" srcId="{C4C50114-B181-495B-8844-F49A8AC54E57}" destId="{E108B58C-1532-416B-941C-1C736BB3A986}" srcOrd="0" destOrd="0" presId="urn:microsoft.com/office/officeart/2005/8/layout/pyramid1"/>
    <dgm:cxn modelId="{8FFE4068-8D64-411B-96B6-B76AE70A02B3}" type="presOf" srcId="{F1ADDE18-797E-42B5-BDD1-9F79C684F861}" destId="{228DBDE0-3E27-408B-8257-C28AC6CF7B11}" srcOrd="0" destOrd="0" presId="urn:microsoft.com/office/officeart/2005/8/layout/pyramid1"/>
    <dgm:cxn modelId="{6F57EEE1-E075-4E81-905E-5F4FAC96735B}" srcId="{C30B985F-E3DE-4F9F-AA01-D2A015767829}" destId="{3E80727E-CDF9-455B-8612-729122E6BE88}" srcOrd="0" destOrd="0" parTransId="{2507623D-8304-4C6E-AFC5-724758D6495F}" sibTransId="{B7107B6D-1B4C-4149-B764-B22BBD7E6891}"/>
    <dgm:cxn modelId="{BADF8E0C-060F-4A63-898C-5BE1DD75A25E}" srcId="{C30B985F-E3DE-4F9F-AA01-D2A015767829}" destId="{C4C50114-B181-495B-8844-F49A8AC54E57}" srcOrd="2" destOrd="0" parTransId="{D3E252D1-9121-46BD-AD57-A588892BDEFA}" sibTransId="{8BF1D40E-12A9-40E7-9E87-EF42E0F704EF}"/>
    <dgm:cxn modelId="{DD97F48C-7675-4485-8591-E5D54D341951}" type="presOf" srcId="{3E80727E-CDF9-455B-8612-729122E6BE88}" destId="{6AF995E7-3734-48D8-A2D5-508F8C2DB5C4}" srcOrd="1" destOrd="0" presId="urn:microsoft.com/office/officeart/2005/8/layout/pyramid1"/>
    <dgm:cxn modelId="{3FE90689-AC50-473C-AA8C-265BDA8F7F96}" type="presOf" srcId="{C4C50114-B181-495B-8844-F49A8AC54E57}" destId="{97C10EDD-F53A-45CE-A29A-4FD7D2DC940F}" srcOrd="1" destOrd="0" presId="urn:microsoft.com/office/officeart/2005/8/layout/pyramid1"/>
    <dgm:cxn modelId="{201F34EE-F373-47E5-AC07-887E217BFA06}" type="presParOf" srcId="{6C895318-85BB-48D9-8088-B3A44D880DB7}" destId="{A3B6DEAE-F0E0-4FA1-8278-16F857D6895E}" srcOrd="0" destOrd="0" presId="urn:microsoft.com/office/officeart/2005/8/layout/pyramid1"/>
    <dgm:cxn modelId="{850743CB-6B1E-43AB-839D-C30799A5EAEA}" type="presParOf" srcId="{A3B6DEAE-F0E0-4FA1-8278-16F857D6895E}" destId="{A3A5A9F7-CB87-4B73-A623-F4B90905EC01}" srcOrd="0" destOrd="0" presId="urn:microsoft.com/office/officeart/2005/8/layout/pyramid1"/>
    <dgm:cxn modelId="{2D1BDD55-4DAC-4216-9C6E-02DFEF23630B}" type="presParOf" srcId="{A3B6DEAE-F0E0-4FA1-8278-16F857D6895E}" destId="{6AF995E7-3734-48D8-A2D5-508F8C2DB5C4}" srcOrd="1" destOrd="0" presId="urn:microsoft.com/office/officeart/2005/8/layout/pyramid1"/>
    <dgm:cxn modelId="{0DC5256D-6922-4163-9F03-D5140B2A86DF}" type="presParOf" srcId="{6C895318-85BB-48D9-8088-B3A44D880DB7}" destId="{4013900D-B349-4EFC-BE52-640DE4F9BFA5}" srcOrd="1" destOrd="0" presId="urn:microsoft.com/office/officeart/2005/8/layout/pyramid1"/>
    <dgm:cxn modelId="{D735F141-EBDE-4E5D-BABC-B303D05CE947}" type="presParOf" srcId="{4013900D-B349-4EFC-BE52-640DE4F9BFA5}" destId="{228DBDE0-3E27-408B-8257-C28AC6CF7B11}" srcOrd="0" destOrd="0" presId="urn:microsoft.com/office/officeart/2005/8/layout/pyramid1"/>
    <dgm:cxn modelId="{5EF75D8C-7F3F-4E9E-A963-843B24CAEAD5}" type="presParOf" srcId="{4013900D-B349-4EFC-BE52-640DE4F9BFA5}" destId="{AFB73031-702E-45C4-9C1D-513CB9D498CE}" srcOrd="1" destOrd="0" presId="urn:microsoft.com/office/officeart/2005/8/layout/pyramid1"/>
    <dgm:cxn modelId="{47E7021B-CE08-480D-BEB9-F43C0E6A2888}" type="presParOf" srcId="{6C895318-85BB-48D9-8088-B3A44D880DB7}" destId="{A3717BB7-FA13-45F3-83DD-F8ADB0EFF552}" srcOrd="2" destOrd="0" presId="urn:microsoft.com/office/officeart/2005/8/layout/pyramid1"/>
    <dgm:cxn modelId="{3F5FFDC1-DA2A-420A-B8DD-676BC5E5CC42}" type="presParOf" srcId="{A3717BB7-FA13-45F3-83DD-F8ADB0EFF552}" destId="{E108B58C-1532-416B-941C-1C736BB3A986}" srcOrd="0" destOrd="0" presId="urn:microsoft.com/office/officeart/2005/8/layout/pyramid1"/>
    <dgm:cxn modelId="{83B737C4-F7E3-4888-8C4C-A2FCB370755B}" type="presParOf" srcId="{A3717BB7-FA13-45F3-83DD-F8ADB0EFF552}" destId="{97C10EDD-F53A-45CE-A29A-4FD7D2DC940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14C184-BF8E-4C00-9D93-2A1601202622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3" csCatId="colorful" phldr="0"/>
      <dgm:spPr/>
      <dgm:t>
        <a:bodyPr/>
        <a:lstStyle/>
        <a:p>
          <a:endParaRPr lang="cs-CZ"/>
        </a:p>
      </dgm:t>
    </dgm:pt>
    <dgm:pt modelId="{41373E29-844C-4714-A931-016C183D82C7}">
      <dgm:prSet phldrT="[Text]" phldr="1"/>
      <dgm:spPr/>
      <dgm:t>
        <a:bodyPr/>
        <a:lstStyle/>
        <a:p>
          <a:endParaRPr lang="cs-CZ"/>
        </a:p>
      </dgm:t>
    </dgm:pt>
    <dgm:pt modelId="{B6C99704-20DC-40C8-9C5D-63FC2853D244}" type="parTrans" cxnId="{0CC8440C-210D-4571-B691-F2A3E8E3465D}">
      <dgm:prSet/>
      <dgm:spPr/>
      <dgm:t>
        <a:bodyPr/>
        <a:lstStyle/>
        <a:p>
          <a:endParaRPr lang="cs-CZ"/>
        </a:p>
      </dgm:t>
    </dgm:pt>
    <dgm:pt modelId="{7060A900-22D7-414E-9462-36141651D05C}" type="sibTrans" cxnId="{0CC8440C-210D-4571-B691-F2A3E8E3465D}">
      <dgm:prSet/>
      <dgm:spPr/>
      <dgm:t>
        <a:bodyPr/>
        <a:lstStyle/>
        <a:p>
          <a:endParaRPr lang="cs-CZ"/>
        </a:p>
      </dgm:t>
    </dgm:pt>
    <dgm:pt modelId="{E35BD87C-53DA-4ECD-9BEA-5B2FB3624106}">
      <dgm:prSet phldrT="[Text]" phldr="1"/>
      <dgm:spPr/>
      <dgm:t>
        <a:bodyPr/>
        <a:lstStyle/>
        <a:p>
          <a:endParaRPr lang="cs-CZ"/>
        </a:p>
      </dgm:t>
    </dgm:pt>
    <dgm:pt modelId="{1F57A98A-226B-4A5C-B4F6-41F0E3FD00DE}" type="parTrans" cxnId="{EDBF0329-A66E-4046-A580-8A688B25F700}">
      <dgm:prSet/>
      <dgm:spPr/>
      <dgm:t>
        <a:bodyPr/>
        <a:lstStyle/>
        <a:p>
          <a:endParaRPr lang="cs-CZ"/>
        </a:p>
      </dgm:t>
    </dgm:pt>
    <dgm:pt modelId="{EBF0C59C-BB7A-44BB-B876-B2B3EED2BEB0}" type="sibTrans" cxnId="{EDBF0329-A66E-4046-A580-8A688B25F700}">
      <dgm:prSet/>
      <dgm:spPr/>
      <dgm:t>
        <a:bodyPr/>
        <a:lstStyle/>
        <a:p>
          <a:endParaRPr lang="cs-CZ"/>
        </a:p>
      </dgm:t>
    </dgm:pt>
    <dgm:pt modelId="{251AA1E6-C93F-4705-89A1-64078991B17E}">
      <dgm:prSet phldrT="[Text]" phldr="1"/>
      <dgm:spPr/>
      <dgm:t>
        <a:bodyPr/>
        <a:lstStyle/>
        <a:p>
          <a:endParaRPr lang="cs-CZ"/>
        </a:p>
      </dgm:t>
    </dgm:pt>
    <dgm:pt modelId="{B3029E07-4A76-4402-BD4C-8A50FBFD184B}" type="parTrans" cxnId="{E32780F9-0207-4A66-ACCC-CD52E3095284}">
      <dgm:prSet/>
      <dgm:spPr/>
      <dgm:t>
        <a:bodyPr/>
        <a:lstStyle/>
        <a:p>
          <a:endParaRPr lang="cs-CZ"/>
        </a:p>
      </dgm:t>
    </dgm:pt>
    <dgm:pt modelId="{CF834A71-992F-41A7-B533-3A2EE23D475B}" type="sibTrans" cxnId="{E32780F9-0207-4A66-ACCC-CD52E3095284}">
      <dgm:prSet/>
      <dgm:spPr/>
      <dgm:t>
        <a:bodyPr/>
        <a:lstStyle/>
        <a:p>
          <a:endParaRPr lang="cs-CZ"/>
        </a:p>
      </dgm:t>
    </dgm:pt>
    <dgm:pt modelId="{14A513CA-C267-47CA-8CE3-D4AFDFD25018}" type="pres">
      <dgm:prSet presAssocID="{7414C184-BF8E-4C00-9D93-2A160120262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C4CE0F4F-F909-4F4F-BD04-18DEF7A8E2FF}" type="pres">
      <dgm:prSet presAssocID="{41373E29-844C-4714-A931-016C183D82C7}" presName="composite" presStyleCnt="0"/>
      <dgm:spPr/>
    </dgm:pt>
    <dgm:pt modelId="{F3DE6CE1-1F56-4BFA-861A-9D5CC89F36D7}" type="pres">
      <dgm:prSet presAssocID="{41373E29-844C-4714-A931-016C183D82C7}" presName="LShape" presStyleLbl="alignNode1" presStyleIdx="0" presStyleCnt="5"/>
      <dgm:spPr/>
    </dgm:pt>
    <dgm:pt modelId="{C7635C3E-2EA2-4346-841B-F7491E7E4A15}" type="pres">
      <dgm:prSet presAssocID="{41373E29-844C-4714-A931-016C183D82C7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F842036-468B-4A75-B158-F75A42864E08}" type="pres">
      <dgm:prSet presAssocID="{41373E29-844C-4714-A931-016C183D82C7}" presName="Triangle" presStyleLbl="alignNode1" presStyleIdx="1" presStyleCnt="5"/>
      <dgm:spPr/>
    </dgm:pt>
    <dgm:pt modelId="{FAA69BC9-6A73-4EB0-8228-B3F80DA1CAD2}" type="pres">
      <dgm:prSet presAssocID="{7060A900-22D7-414E-9462-36141651D05C}" presName="sibTrans" presStyleCnt="0"/>
      <dgm:spPr/>
    </dgm:pt>
    <dgm:pt modelId="{01014BB1-ABBA-42E1-A95E-D54196647C7C}" type="pres">
      <dgm:prSet presAssocID="{7060A900-22D7-414E-9462-36141651D05C}" presName="space" presStyleCnt="0"/>
      <dgm:spPr/>
    </dgm:pt>
    <dgm:pt modelId="{5FA9DF88-F3AD-4A12-99D8-8713E5BCF3CF}" type="pres">
      <dgm:prSet presAssocID="{E35BD87C-53DA-4ECD-9BEA-5B2FB3624106}" presName="composite" presStyleCnt="0"/>
      <dgm:spPr/>
    </dgm:pt>
    <dgm:pt modelId="{3710FFBC-E304-4042-853D-CB6EDFB6A114}" type="pres">
      <dgm:prSet presAssocID="{E35BD87C-53DA-4ECD-9BEA-5B2FB3624106}" presName="LShape" presStyleLbl="alignNode1" presStyleIdx="2" presStyleCnt="5"/>
      <dgm:spPr/>
    </dgm:pt>
    <dgm:pt modelId="{CB5B34B7-7CEB-495E-A6FD-55CE675B1A53}" type="pres">
      <dgm:prSet presAssocID="{E35BD87C-53DA-4ECD-9BEA-5B2FB3624106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06C84A-8769-4098-9E65-10DF43420363}" type="pres">
      <dgm:prSet presAssocID="{E35BD87C-53DA-4ECD-9BEA-5B2FB3624106}" presName="Triangle" presStyleLbl="alignNode1" presStyleIdx="3" presStyleCnt="5"/>
      <dgm:spPr/>
    </dgm:pt>
    <dgm:pt modelId="{F03B6703-F77F-4197-8238-744DE1A9B134}" type="pres">
      <dgm:prSet presAssocID="{EBF0C59C-BB7A-44BB-B876-B2B3EED2BEB0}" presName="sibTrans" presStyleCnt="0"/>
      <dgm:spPr/>
    </dgm:pt>
    <dgm:pt modelId="{96DB40A9-3056-436D-9597-2E85D924A854}" type="pres">
      <dgm:prSet presAssocID="{EBF0C59C-BB7A-44BB-B876-B2B3EED2BEB0}" presName="space" presStyleCnt="0"/>
      <dgm:spPr/>
    </dgm:pt>
    <dgm:pt modelId="{7AE44AC9-1C93-4A8B-AEA4-77F2233AB58E}" type="pres">
      <dgm:prSet presAssocID="{251AA1E6-C93F-4705-89A1-64078991B17E}" presName="composite" presStyleCnt="0"/>
      <dgm:spPr/>
    </dgm:pt>
    <dgm:pt modelId="{A2D049E4-A969-43E1-A66C-7CA3F1BFFC95}" type="pres">
      <dgm:prSet presAssocID="{251AA1E6-C93F-4705-89A1-64078991B17E}" presName="LShape" presStyleLbl="alignNode1" presStyleIdx="4" presStyleCnt="5"/>
      <dgm:spPr/>
    </dgm:pt>
    <dgm:pt modelId="{E454AE95-9F94-4407-B474-44F285277901}" type="pres">
      <dgm:prSet presAssocID="{251AA1E6-C93F-4705-89A1-64078991B17E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9063BC9-E48D-4642-83B7-E40B5AD70494}" type="presOf" srcId="{41373E29-844C-4714-A931-016C183D82C7}" destId="{C7635C3E-2EA2-4346-841B-F7491E7E4A15}" srcOrd="0" destOrd="0" presId="urn:microsoft.com/office/officeart/2009/3/layout/StepUpProcess"/>
    <dgm:cxn modelId="{28E8D44E-E7D0-4180-8758-22400858E814}" type="presOf" srcId="{E35BD87C-53DA-4ECD-9BEA-5B2FB3624106}" destId="{CB5B34B7-7CEB-495E-A6FD-55CE675B1A53}" srcOrd="0" destOrd="0" presId="urn:microsoft.com/office/officeart/2009/3/layout/StepUpProcess"/>
    <dgm:cxn modelId="{CF2856D6-9426-4D9C-8F81-B9BE60C37892}" type="presOf" srcId="{251AA1E6-C93F-4705-89A1-64078991B17E}" destId="{E454AE95-9F94-4407-B474-44F285277901}" srcOrd="0" destOrd="0" presId="urn:microsoft.com/office/officeart/2009/3/layout/StepUpProcess"/>
    <dgm:cxn modelId="{E32780F9-0207-4A66-ACCC-CD52E3095284}" srcId="{7414C184-BF8E-4C00-9D93-2A1601202622}" destId="{251AA1E6-C93F-4705-89A1-64078991B17E}" srcOrd="2" destOrd="0" parTransId="{B3029E07-4A76-4402-BD4C-8A50FBFD184B}" sibTransId="{CF834A71-992F-41A7-B533-3A2EE23D475B}"/>
    <dgm:cxn modelId="{EDBF0329-A66E-4046-A580-8A688B25F700}" srcId="{7414C184-BF8E-4C00-9D93-2A1601202622}" destId="{E35BD87C-53DA-4ECD-9BEA-5B2FB3624106}" srcOrd="1" destOrd="0" parTransId="{1F57A98A-226B-4A5C-B4F6-41F0E3FD00DE}" sibTransId="{EBF0C59C-BB7A-44BB-B876-B2B3EED2BEB0}"/>
    <dgm:cxn modelId="{0CC8440C-210D-4571-B691-F2A3E8E3465D}" srcId="{7414C184-BF8E-4C00-9D93-2A1601202622}" destId="{41373E29-844C-4714-A931-016C183D82C7}" srcOrd="0" destOrd="0" parTransId="{B6C99704-20DC-40C8-9C5D-63FC2853D244}" sibTransId="{7060A900-22D7-414E-9462-36141651D05C}"/>
    <dgm:cxn modelId="{3E643BFD-70C0-47EB-BA04-42647BB05AC6}" type="presOf" srcId="{7414C184-BF8E-4C00-9D93-2A1601202622}" destId="{14A513CA-C267-47CA-8CE3-D4AFDFD25018}" srcOrd="0" destOrd="0" presId="urn:microsoft.com/office/officeart/2009/3/layout/StepUpProcess"/>
    <dgm:cxn modelId="{916CA5C7-B2E6-4993-8DDC-FF8AF6A30207}" type="presParOf" srcId="{14A513CA-C267-47CA-8CE3-D4AFDFD25018}" destId="{C4CE0F4F-F909-4F4F-BD04-18DEF7A8E2FF}" srcOrd="0" destOrd="0" presId="urn:microsoft.com/office/officeart/2009/3/layout/StepUpProcess"/>
    <dgm:cxn modelId="{B816C67F-5ACA-42C2-BF12-8AF8523724A3}" type="presParOf" srcId="{C4CE0F4F-F909-4F4F-BD04-18DEF7A8E2FF}" destId="{F3DE6CE1-1F56-4BFA-861A-9D5CC89F36D7}" srcOrd="0" destOrd="0" presId="urn:microsoft.com/office/officeart/2009/3/layout/StepUpProcess"/>
    <dgm:cxn modelId="{FF9CD302-F7E9-4313-BD1B-C1BAD79E39DC}" type="presParOf" srcId="{C4CE0F4F-F909-4F4F-BD04-18DEF7A8E2FF}" destId="{C7635C3E-2EA2-4346-841B-F7491E7E4A15}" srcOrd="1" destOrd="0" presId="urn:microsoft.com/office/officeart/2009/3/layout/StepUpProcess"/>
    <dgm:cxn modelId="{BC01D165-AD52-437C-A16F-8A5EE8F83478}" type="presParOf" srcId="{C4CE0F4F-F909-4F4F-BD04-18DEF7A8E2FF}" destId="{9F842036-468B-4A75-B158-F75A42864E08}" srcOrd="2" destOrd="0" presId="urn:microsoft.com/office/officeart/2009/3/layout/StepUpProcess"/>
    <dgm:cxn modelId="{00584655-06D3-43FF-BD8C-C63277BD68A3}" type="presParOf" srcId="{14A513CA-C267-47CA-8CE3-D4AFDFD25018}" destId="{FAA69BC9-6A73-4EB0-8228-B3F80DA1CAD2}" srcOrd="1" destOrd="0" presId="urn:microsoft.com/office/officeart/2009/3/layout/StepUpProcess"/>
    <dgm:cxn modelId="{79D29EFB-7D46-4F17-B061-98D2E05BE211}" type="presParOf" srcId="{FAA69BC9-6A73-4EB0-8228-B3F80DA1CAD2}" destId="{01014BB1-ABBA-42E1-A95E-D54196647C7C}" srcOrd="0" destOrd="0" presId="urn:microsoft.com/office/officeart/2009/3/layout/StepUpProcess"/>
    <dgm:cxn modelId="{74D50674-EEE8-4E38-99FB-CC867E391C99}" type="presParOf" srcId="{14A513CA-C267-47CA-8CE3-D4AFDFD25018}" destId="{5FA9DF88-F3AD-4A12-99D8-8713E5BCF3CF}" srcOrd="2" destOrd="0" presId="urn:microsoft.com/office/officeart/2009/3/layout/StepUpProcess"/>
    <dgm:cxn modelId="{33539260-6327-4DC9-8BC5-A932E6310C8B}" type="presParOf" srcId="{5FA9DF88-F3AD-4A12-99D8-8713E5BCF3CF}" destId="{3710FFBC-E304-4042-853D-CB6EDFB6A114}" srcOrd="0" destOrd="0" presId="urn:microsoft.com/office/officeart/2009/3/layout/StepUpProcess"/>
    <dgm:cxn modelId="{3F27F5D9-62F3-43C6-8A11-87F19E72C8EC}" type="presParOf" srcId="{5FA9DF88-F3AD-4A12-99D8-8713E5BCF3CF}" destId="{CB5B34B7-7CEB-495E-A6FD-55CE675B1A53}" srcOrd="1" destOrd="0" presId="urn:microsoft.com/office/officeart/2009/3/layout/StepUpProcess"/>
    <dgm:cxn modelId="{68589294-C979-4737-BE9F-8AD9E003D1CD}" type="presParOf" srcId="{5FA9DF88-F3AD-4A12-99D8-8713E5BCF3CF}" destId="{CC06C84A-8769-4098-9E65-10DF43420363}" srcOrd="2" destOrd="0" presId="urn:microsoft.com/office/officeart/2009/3/layout/StepUpProcess"/>
    <dgm:cxn modelId="{3D11FB2C-077E-400B-A99A-9671142F2317}" type="presParOf" srcId="{14A513CA-C267-47CA-8CE3-D4AFDFD25018}" destId="{F03B6703-F77F-4197-8238-744DE1A9B134}" srcOrd="3" destOrd="0" presId="urn:microsoft.com/office/officeart/2009/3/layout/StepUpProcess"/>
    <dgm:cxn modelId="{8AD337EF-E1BF-4145-8546-8A564D467A2C}" type="presParOf" srcId="{F03B6703-F77F-4197-8238-744DE1A9B134}" destId="{96DB40A9-3056-436D-9597-2E85D924A854}" srcOrd="0" destOrd="0" presId="urn:microsoft.com/office/officeart/2009/3/layout/StepUpProcess"/>
    <dgm:cxn modelId="{03C8627A-1EB2-467F-A807-B2BF78123896}" type="presParOf" srcId="{14A513CA-C267-47CA-8CE3-D4AFDFD25018}" destId="{7AE44AC9-1C93-4A8B-AEA4-77F2233AB58E}" srcOrd="4" destOrd="0" presId="urn:microsoft.com/office/officeart/2009/3/layout/StepUpProcess"/>
    <dgm:cxn modelId="{13BF4A57-810B-4657-951B-0E6355EEE5C8}" type="presParOf" srcId="{7AE44AC9-1C93-4A8B-AEA4-77F2233AB58E}" destId="{A2D049E4-A969-43E1-A66C-7CA3F1BFFC95}" srcOrd="0" destOrd="0" presId="urn:microsoft.com/office/officeart/2009/3/layout/StepUpProcess"/>
    <dgm:cxn modelId="{72BFDBBD-7211-4EF7-8227-C862AD97B197}" type="presParOf" srcId="{7AE44AC9-1C93-4A8B-AEA4-77F2233AB58E}" destId="{E454AE95-9F94-4407-B474-44F285277901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5B7471-9227-42D7-978F-803E01AAB417}" type="doc">
      <dgm:prSet loTypeId="urn:microsoft.com/office/officeart/2008/layout/IncreasingCircleProcess" loCatId="list" qsTypeId="urn:microsoft.com/office/officeart/2005/8/quickstyle/simple1" qsCatId="simple" csTypeId="urn:microsoft.com/office/officeart/2005/8/colors/accent2_4" csCatId="accent2" phldr="0"/>
      <dgm:spPr/>
      <dgm:t>
        <a:bodyPr/>
        <a:lstStyle/>
        <a:p>
          <a:endParaRPr lang="cs-CZ"/>
        </a:p>
      </dgm:t>
    </dgm:pt>
    <dgm:pt modelId="{A753BD6B-ABDF-42FD-BE29-5919AD60BB53}">
      <dgm:prSet phldrT="[Text]" phldr="1"/>
      <dgm:spPr/>
      <dgm:t>
        <a:bodyPr/>
        <a:lstStyle/>
        <a:p>
          <a:endParaRPr lang="cs-CZ"/>
        </a:p>
      </dgm:t>
    </dgm:pt>
    <dgm:pt modelId="{39BA57F2-02CF-47D4-AB61-B78BCD6DC405}" type="parTrans" cxnId="{67EF4C01-EAD0-44FF-B05C-C30E3DC057DB}">
      <dgm:prSet/>
      <dgm:spPr/>
      <dgm:t>
        <a:bodyPr/>
        <a:lstStyle/>
        <a:p>
          <a:endParaRPr lang="cs-CZ"/>
        </a:p>
      </dgm:t>
    </dgm:pt>
    <dgm:pt modelId="{F3B470DD-A1EB-47C4-BA8E-9B7180528D29}" type="sibTrans" cxnId="{67EF4C01-EAD0-44FF-B05C-C30E3DC057DB}">
      <dgm:prSet/>
      <dgm:spPr/>
      <dgm:t>
        <a:bodyPr/>
        <a:lstStyle/>
        <a:p>
          <a:endParaRPr lang="cs-CZ"/>
        </a:p>
      </dgm:t>
    </dgm:pt>
    <dgm:pt modelId="{187A6B39-5753-4EFF-9760-A81F2E438F3F}">
      <dgm:prSet phldrT="[Text]" phldr="1"/>
      <dgm:spPr/>
      <dgm:t>
        <a:bodyPr/>
        <a:lstStyle/>
        <a:p>
          <a:endParaRPr lang="cs-CZ"/>
        </a:p>
      </dgm:t>
    </dgm:pt>
    <dgm:pt modelId="{C51E3D54-77B3-41BA-8851-8BAF156A06DB}" type="parTrans" cxnId="{C5ACEAA5-9478-4BA2-A3F4-0698206466FE}">
      <dgm:prSet/>
      <dgm:spPr/>
      <dgm:t>
        <a:bodyPr/>
        <a:lstStyle/>
        <a:p>
          <a:endParaRPr lang="cs-CZ"/>
        </a:p>
      </dgm:t>
    </dgm:pt>
    <dgm:pt modelId="{CCC501C3-7653-4A71-81B1-820200AC4198}" type="sibTrans" cxnId="{C5ACEAA5-9478-4BA2-A3F4-0698206466FE}">
      <dgm:prSet/>
      <dgm:spPr/>
      <dgm:t>
        <a:bodyPr/>
        <a:lstStyle/>
        <a:p>
          <a:endParaRPr lang="cs-CZ"/>
        </a:p>
      </dgm:t>
    </dgm:pt>
    <dgm:pt modelId="{2D651CE4-F22B-485A-9517-9694CB5AD052}">
      <dgm:prSet phldrT="[Text]" phldr="1"/>
      <dgm:spPr/>
      <dgm:t>
        <a:bodyPr/>
        <a:lstStyle/>
        <a:p>
          <a:endParaRPr lang="cs-CZ"/>
        </a:p>
      </dgm:t>
    </dgm:pt>
    <dgm:pt modelId="{EE49E14D-03AC-494A-B5FD-F225CD0C3BFD}" type="parTrans" cxnId="{71FF0E10-AB01-4A75-BDE5-67CDCA4F7EF0}">
      <dgm:prSet/>
      <dgm:spPr/>
      <dgm:t>
        <a:bodyPr/>
        <a:lstStyle/>
        <a:p>
          <a:endParaRPr lang="cs-CZ"/>
        </a:p>
      </dgm:t>
    </dgm:pt>
    <dgm:pt modelId="{3FB07615-6FE6-4C4B-A7E3-EC07CDE682AD}" type="sibTrans" cxnId="{71FF0E10-AB01-4A75-BDE5-67CDCA4F7EF0}">
      <dgm:prSet/>
      <dgm:spPr/>
      <dgm:t>
        <a:bodyPr/>
        <a:lstStyle/>
        <a:p>
          <a:endParaRPr lang="cs-CZ"/>
        </a:p>
      </dgm:t>
    </dgm:pt>
    <dgm:pt modelId="{1E7A86A0-2B5C-4251-A82C-762DBD60DBE6}">
      <dgm:prSet phldrT="[Text]" phldr="1"/>
      <dgm:spPr/>
      <dgm:t>
        <a:bodyPr/>
        <a:lstStyle/>
        <a:p>
          <a:endParaRPr lang="cs-CZ"/>
        </a:p>
      </dgm:t>
    </dgm:pt>
    <dgm:pt modelId="{60DB9421-4721-4945-95AE-F2919C211460}" type="parTrans" cxnId="{4A031D10-1FA4-4C76-8682-ACA1AFBD8841}">
      <dgm:prSet/>
      <dgm:spPr/>
      <dgm:t>
        <a:bodyPr/>
        <a:lstStyle/>
        <a:p>
          <a:endParaRPr lang="cs-CZ"/>
        </a:p>
      </dgm:t>
    </dgm:pt>
    <dgm:pt modelId="{42672C23-99CE-4BAE-9808-4C2364DC85E0}" type="sibTrans" cxnId="{4A031D10-1FA4-4C76-8682-ACA1AFBD8841}">
      <dgm:prSet/>
      <dgm:spPr/>
      <dgm:t>
        <a:bodyPr/>
        <a:lstStyle/>
        <a:p>
          <a:endParaRPr lang="cs-CZ"/>
        </a:p>
      </dgm:t>
    </dgm:pt>
    <dgm:pt modelId="{D906B5FB-6579-4058-92A9-15EF1B580BCD}">
      <dgm:prSet phldrT="[Text]" phldr="1"/>
      <dgm:spPr/>
      <dgm:t>
        <a:bodyPr/>
        <a:lstStyle/>
        <a:p>
          <a:endParaRPr lang="cs-CZ"/>
        </a:p>
      </dgm:t>
    </dgm:pt>
    <dgm:pt modelId="{B73FFD2D-D828-446E-9A3D-FDBFC4BF21F0}" type="parTrans" cxnId="{60A8D4C8-1A2D-49AF-AA5D-8A60099D3446}">
      <dgm:prSet/>
      <dgm:spPr/>
      <dgm:t>
        <a:bodyPr/>
        <a:lstStyle/>
        <a:p>
          <a:endParaRPr lang="cs-CZ"/>
        </a:p>
      </dgm:t>
    </dgm:pt>
    <dgm:pt modelId="{AB2F420B-52B5-4AB3-8359-87BF3137432E}" type="sibTrans" cxnId="{60A8D4C8-1A2D-49AF-AA5D-8A60099D3446}">
      <dgm:prSet/>
      <dgm:spPr/>
      <dgm:t>
        <a:bodyPr/>
        <a:lstStyle/>
        <a:p>
          <a:endParaRPr lang="cs-CZ"/>
        </a:p>
      </dgm:t>
    </dgm:pt>
    <dgm:pt modelId="{87B1E8F2-C719-4308-8DF6-788141FD6BCE}">
      <dgm:prSet phldrT="[Text]" phldr="1"/>
      <dgm:spPr/>
      <dgm:t>
        <a:bodyPr/>
        <a:lstStyle/>
        <a:p>
          <a:endParaRPr lang="cs-CZ"/>
        </a:p>
      </dgm:t>
    </dgm:pt>
    <dgm:pt modelId="{98F42064-064B-44C7-8E44-8ECADA589454}" type="parTrans" cxnId="{EAD99F67-1C34-4FC7-80FA-2EA4AF8DC5A5}">
      <dgm:prSet/>
      <dgm:spPr/>
      <dgm:t>
        <a:bodyPr/>
        <a:lstStyle/>
        <a:p>
          <a:endParaRPr lang="cs-CZ"/>
        </a:p>
      </dgm:t>
    </dgm:pt>
    <dgm:pt modelId="{C1255B4E-A39D-4266-9F63-4223F32FE216}" type="sibTrans" cxnId="{EAD99F67-1C34-4FC7-80FA-2EA4AF8DC5A5}">
      <dgm:prSet/>
      <dgm:spPr/>
      <dgm:t>
        <a:bodyPr/>
        <a:lstStyle/>
        <a:p>
          <a:endParaRPr lang="cs-CZ"/>
        </a:p>
      </dgm:t>
    </dgm:pt>
    <dgm:pt modelId="{6684B6E8-2CBD-4D53-AD40-3CD4BB85896E}" type="pres">
      <dgm:prSet presAssocID="{545B7471-9227-42D7-978F-803E01AAB417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2237CDC0-135B-4F5D-A84D-99E4B11C6AF0}" type="pres">
      <dgm:prSet presAssocID="{A753BD6B-ABDF-42FD-BE29-5919AD60BB53}" presName="composite" presStyleCnt="0"/>
      <dgm:spPr/>
    </dgm:pt>
    <dgm:pt modelId="{C004ACFB-0A64-4C7B-A24A-6AEA65F527A4}" type="pres">
      <dgm:prSet presAssocID="{A753BD6B-ABDF-42FD-BE29-5919AD60BB53}" presName="BackAccent" presStyleLbl="bgShp" presStyleIdx="0" presStyleCnt="3"/>
      <dgm:spPr/>
    </dgm:pt>
    <dgm:pt modelId="{640A1585-C147-4654-9F57-9DAD7222F6E2}" type="pres">
      <dgm:prSet presAssocID="{A753BD6B-ABDF-42FD-BE29-5919AD60BB53}" presName="Accent" presStyleLbl="alignNode1" presStyleIdx="0" presStyleCnt="3"/>
      <dgm:spPr/>
    </dgm:pt>
    <dgm:pt modelId="{74F104F0-498D-496F-92B8-CC8E7B22E61B}" type="pres">
      <dgm:prSet presAssocID="{A753BD6B-ABDF-42FD-BE29-5919AD60BB53}" presName="Child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353A56-8945-4014-91B2-FB4AACFC581B}" type="pres">
      <dgm:prSet presAssocID="{A753BD6B-ABDF-42FD-BE29-5919AD60BB53}" presName="Parent" presStyleLbl="revTx" presStyleIdx="1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D5D6D8-C726-49A1-9E73-63041DF30607}" type="pres">
      <dgm:prSet presAssocID="{F3B470DD-A1EB-47C4-BA8E-9B7180528D29}" presName="sibTrans" presStyleCnt="0"/>
      <dgm:spPr/>
    </dgm:pt>
    <dgm:pt modelId="{34B6CFC1-4FA4-4F68-9D43-BD8D7466103D}" type="pres">
      <dgm:prSet presAssocID="{2D651CE4-F22B-485A-9517-9694CB5AD052}" presName="composite" presStyleCnt="0"/>
      <dgm:spPr/>
    </dgm:pt>
    <dgm:pt modelId="{AD3A3EDC-BD4A-4BC0-A261-A61E5146C9AB}" type="pres">
      <dgm:prSet presAssocID="{2D651CE4-F22B-485A-9517-9694CB5AD052}" presName="BackAccent" presStyleLbl="bgShp" presStyleIdx="1" presStyleCnt="3"/>
      <dgm:spPr/>
    </dgm:pt>
    <dgm:pt modelId="{BC220D09-B658-4091-9727-0A6827298434}" type="pres">
      <dgm:prSet presAssocID="{2D651CE4-F22B-485A-9517-9694CB5AD052}" presName="Accent" presStyleLbl="alignNode1" presStyleIdx="1" presStyleCnt="3"/>
      <dgm:spPr/>
    </dgm:pt>
    <dgm:pt modelId="{B19AB958-D7AC-4E5A-BA7F-3844D3D21E1E}" type="pres">
      <dgm:prSet presAssocID="{2D651CE4-F22B-485A-9517-9694CB5AD052}" presName="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77A3DC8-7482-40CE-82C5-92EC68E42D7D}" type="pres">
      <dgm:prSet presAssocID="{2D651CE4-F22B-485A-9517-9694CB5AD052}" presName="Parent" presStyleLbl="revTx" presStyleIdx="3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394963-E0A1-429C-8F0A-F102EF873474}" type="pres">
      <dgm:prSet presAssocID="{3FB07615-6FE6-4C4B-A7E3-EC07CDE682AD}" presName="sibTrans" presStyleCnt="0"/>
      <dgm:spPr/>
    </dgm:pt>
    <dgm:pt modelId="{0FDEF478-57BE-47F4-A5D1-94BFE8DCABE7}" type="pres">
      <dgm:prSet presAssocID="{D906B5FB-6579-4058-92A9-15EF1B580BCD}" presName="composite" presStyleCnt="0"/>
      <dgm:spPr/>
    </dgm:pt>
    <dgm:pt modelId="{FF7D55DA-05E0-43CC-B930-CEDC962891B1}" type="pres">
      <dgm:prSet presAssocID="{D906B5FB-6579-4058-92A9-15EF1B580BCD}" presName="BackAccent" presStyleLbl="bgShp" presStyleIdx="2" presStyleCnt="3"/>
      <dgm:spPr/>
    </dgm:pt>
    <dgm:pt modelId="{FF337312-2109-4E9B-961B-9ECEF6EB6FFC}" type="pres">
      <dgm:prSet presAssocID="{D906B5FB-6579-4058-92A9-15EF1B580BCD}" presName="Accent" presStyleLbl="alignNode1" presStyleIdx="2" presStyleCnt="3"/>
      <dgm:spPr/>
    </dgm:pt>
    <dgm:pt modelId="{72E19C28-6951-4CC0-BFF4-AD6527A643E3}" type="pres">
      <dgm:prSet presAssocID="{D906B5FB-6579-4058-92A9-15EF1B580BCD}" presName="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A094049-626B-4323-A9BE-C5D0CC63442E}" type="pres">
      <dgm:prSet presAssocID="{D906B5FB-6579-4058-92A9-15EF1B580BCD}" presName="Parent" presStyleLbl="revTx" presStyleIdx="5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644FADD-0B74-45D4-B432-081F0ED3D41E}" type="presOf" srcId="{187A6B39-5753-4EFF-9760-A81F2E438F3F}" destId="{74F104F0-498D-496F-92B8-CC8E7B22E61B}" srcOrd="0" destOrd="0" presId="urn:microsoft.com/office/officeart/2008/layout/IncreasingCircleProcess"/>
    <dgm:cxn modelId="{A72F17D1-B5C0-4B46-A1FA-AA6D14E4CCA8}" type="presOf" srcId="{87B1E8F2-C719-4308-8DF6-788141FD6BCE}" destId="{72E19C28-6951-4CC0-BFF4-AD6527A643E3}" srcOrd="0" destOrd="0" presId="urn:microsoft.com/office/officeart/2008/layout/IncreasingCircleProcess"/>
    <dgm:cxn modelId="{4592CC7E-21DA-462E-87A6-E94BACF3520C}" type="presOf" srcId="{2D651CE4-F22B-485A-9517-9694CB5AD052}" destId="{077A3DC8-7482-40CE-82C5-92EC68E42D7D}" srcOrd="0" destOrd="0" presId="urn:microsoft.com/office/officeart/2008/layout/IncreasingCircleProcess"/>
    <dgm:cxn modelId="{C5ACEAA5-9478-4BA2-A3F4-0698206466FE}" srcId="{A753BD6B-ABDF-42FD-BE29-5919AD60BB53}" destId="{187A6B39-5753-4EFF-9760-A81F2E438F3F}" srcOrd="0" destOrd="0" parTransId="{C51E3D54-77B3-41BA-8851-8BAF156A06DB}" sibTransId="{CCC501C3-7653-4A71-81B1-820200AC4198}"/>
    <dgm:cxn modelId="{71FF0E10-AB01-4A75-BDE5-67CDCA4F7EF0}" srcId="{545B7471-9227-42D7-978F-803E01AAB417}" destId="{2D651CE4-F22B-485A-9517-9694CB5AD052}" srcOrd="1" destOrd="0" parTransId="{EE49E14D-03AC-494A-B5FD-F225CD0C3BFD}" sibTransId="{3FB07615-6FE6-4C4B-A7E3-EC07CDE682AD}"/>
    <dgm:cxn modelId="{70F879FA-98D8-4175-B476-C69EC580F6B2}" type="presOf" srcId="{545B7471-9227-42D7-978F-803E01AAB417}" destId="{6684B6E8-2CBD-4D53-AD40-3CD4BB85896E}" srcOrd="0" destOrd="0" presId="urn:microsoft.com/office/officeart/2008/layout/IncreasingCircleProcess"/>
    <dgm:cxn modelId="{06C4A887-B575-4450-B56D-E22C924E4848}" type="presOf" srcId="{D906B5FB-6579-4058-92A9-15EF1B580BCD}" destId="{9A094049-626B-4323-A9BE-C5D0CC63442E}" srcOrd="0" destOrd="0" presId="urn:microsoft.com/office/officeart/2008/layout/IncreasingCircleProcess"/>
    <dgm:cxn modelId="{4A031D10-1FA4-4C76-8682-ACA1AFBD8841}" srcId="{2D651CE4-F22B-485A-9517-9694CB5AD052}" destId="{1E7A86A0-2B5C-4251-A82C-762DBD60DBE6}" srcOrd="0" destOrd="0" parTransId="{60DB9421-4721-4945-95AE-F2919C211460}" sibTransId="{42672C23-99CE-4BAE-9808-4C2364DC85E0}"/>
    <dgm:cxn modelId="{67EF4C01-EAD0-44FF-B05C-C30E3DC057DB}" srcId="{545B7471-9227-42D7-978F-803E01AAB417}" destId="{A753BD6B-ABDF-42FD-BE29-5919AD60BB53}" srcOrd="0" destOrd="0" parTransId="{39BA57F2-02CF-47D4-AB61-B78BCD6DC405}" sibTransId="{F3B470DD-A1EB-47C4-BA8E-9B7180528D29}"/>
    <dgm:cxn modelId="{60A8D4C8-1A2D-49AF-AA5D-8A60099D3446}" srcId="{545B7471-9227-42D7-978F-803E01AAB417}" destId="{D906B5FB-6579-4058-92A9-15EF1B580BCD}" srcOrd="2" destOrd="0" parTransId="{B73FFD2D-D828-446E-9A3D-FDBFC4BF21F0}" sibTransId="{AB2F420B-52B5-4AB3-8359-87BF3137432E}"/>
    <dgm:cxn modelId="{EF6470D5-D13C-4EBF-8D41-4B7E4F1EE8B5}" type="presOf" srcId="{1E7A86A0-2B5C-4251-A82C-762DBD60DBE6}" destId="{B19AB958-D7AC-4E5A-BA7F-3844D3D21E1E}" srcOrd="0" destOrd="0" presId="urn:microsoft.com/office/officeart/2008/layout/IncreasingCircleProcess"/>
    <dgm:cxn modelId="{EAD99F67-1C34-4FC7-80FA-2EA4AF8DC5A5}" srcId="{D906B5FB-6579-4058-92A9-15EF1B580BCD}" destId="{87B1E8F2-C719-4308-8DF6-788141FD6BCE}" srcOrd="0" destOrd="0" parTransId="{98F42064-064B-44C7-8E44-8ECADA589454}" sibTransId="{C1255B4E-A39D-4266-9F63-4223F32FE216}"/>
    <dgm:cxn modelId="{CD414385-B12F-40D2-88D6-16921EB79F11}" type="presOf" srcId="{A753BD6B-ABDF-42FD-BE29-5919AD60BB53}" destId="{42353A56-8945-4014-91B2-FB4AACFC581B}" srcOrd="0" destOrd="0" presId="urn:microsoft.com/office/officeart/2008/layout/IncreasingCircleProcess"/>
    <dgm:cxn modelId="{8B36958A-1868-4D76-A3A5-A2399664B72D}" type="presParOf" srcId="{6684B6E8-2CBD-4D53-AD40-3CD4BB85896E}" destId="{2237CDC0-135B-4F5D-A84D-99E4B11C6AF0}" srcOrd="0" destOrd="0" presId="urn:microsoft.com/office/officeart/2008/layout/IncreasingCircleProcess"/>
    <dgm:cxn modelId="{5C2A1A63-C9B5-4172-AAB5-C1C7C71488A9}" type="presParOf" srcId="{2237CDC0-135B-4F5D-A84D-99E4B11C6AF0}" destId="{C004ACFB-0A64-4C7B-A24A-6AEA65F527A4}" srcOrd="0" destOrd="0" presId="urn:microsoft.com/office/officeart/2008/layout/IncreasingCircleProcess"/>
    <dgm:cxn modelId="{8D1B8477-29C2-41E5-A32F-63A2A720BA4D}" type="presParOf" srcId="{2237CDC0-135B-4F5D-A84D-99E4B11C6AF0}" destId="{640A1585-C147-4654-9F57-9DAD7222F6E2}" srcOrd="1" destOrd="0" presId="urn:microsoft.com/office/officeart/2008/layout/IncreasingCircleProcess"/>
    <dgm:cxn modelId="{28DB3E66-DBE7-429F-9E9A-C53EC39F0349}" type="presParOf" srcId="{2237CDC0-135B-4F5D-A84D-99E4B11C6AF0}" destId="{74F104F0-498D-496F-92B8-CC8E7B22E61B}" srcOrd="2" destOrd="0" presId="urn:microsoft.com/office/officeart/2008/layout/IncreasingCircleProcess"/>
    <dgm:cxn modelId="{083DECE3-96A4-4D42-86FA-081FA41B77A9}" type="presParOf" srcId="{2237CDC0-135B-4F5D-A84D-99E4B11C6AF0}" destId="{42353A56-8945-4014-91B2-FB4AACFC581B}" srcOrd="3" destOrd="0" presId="urn:microsoft.com/office/officeart/2008/layout/IncreasingCircleProcess"/>
    <dgm:cxn modelId="{543B12DB-9F4E-4E3D-A643-1AA0E81AABF2}" type="presParOf" srcId="{6684B6E8-2CBD-4D53-AD40-3CD4BB85896E}" destId="{14D5D6D8-C726-49A1-9E73-63041DF30607}" srcOrd="1" destOrd="0" presId="urn:microsoft.com/office/officeart/2008/layout/IncreasingCircleProcess"/>
    <dgm:cxn modelId="{EEBA483A-1F82-40E7-8293-814D694CD077}" type="presParOf" srcId="{6684B6E8-2CBD-4D53-AD40-3CD4BB85896E}" destId="{34B6CFC1-4FA4-4F68-9D43-BD8D7466103D}" srcOrd="2" destOrd="0" presId="urn:microsoft.com/office/officeart/2008/layout/IncreasingCircleProcess"/>
    <dgm:cxn modelId="{A5BC9B0F-2271-4EFD-9945-F2CB1B1BAD1D}" type="presParOf" srcId="{34B6CFC1-4FA4-4F68-9D43-BD8D7466103D}" destId="{AD3A3EDC-BD4A-4BC0-A261-A61E5146C9AB}" srcOrd="0" destOrd="0" presId="urn:microsoft.com/office/officeart/2008/layout/IncreasingCircleProcess"/>
    <dgm:cxn modelId="{45BD7DD4-5BCB-4AB3-811C-E7F1BE2EAF2C}" type="presParOf" srcId="{34B6CFC1-4FA4-4F68-9D43-BD8D7466103D}" destId="{BC220D09-B658-4091-9727-0A6827298434}" srcOrd="1" destOrd="0" presId="urn:microsoft.com/office/officeart/2008/layout/IncreasingCircleProcess"/>
    <dgm:cxn modelId="{3AD4E90D-ACD8-491E-8C54-183CB0DA012E}" type="presParOf" srcId="{34B6CFC1-4FA4-4F68-9D43-BD8D7466103D}" destId="{B19AB958-D7AC-4E5A-BA7F-3844D3D21E1E}" srcOrd="2" destOrd="0" presId="urn:microsoft.com/office/officeart/2008/layout/IncreasingCircleProcess"/>
    <dgm:cxn modelId="{37DE84B0-8E40-439B-ACE0-EF9C25087E0F}" type="presParOf" srcId="{34B6CFC1-4FA4-4F68-9D43-BD8D7466103D}" destId="{077A3DC8-7482-40CE-82C5-92EC68E42D7D}" srcOrd="3" destOrd="0" presId="urn:microsoft.com/office/officeart/2008/layout/IncreasingCircleProcess"/>
    <dgm:cxn modelId="{A8B4F81E-1D82-4774-92F5-BDFBE82D22D8}" type="presParOf" srcId="{6684B6E8-2CBD-4D53-AD40-3CD4BB85896E}" destId="{AF394963-E0A1-429C-8F0A-F102EF873474}" srcOrd="3" destOrd="0" presId="urn:microsoft.com/office/officeart/2008/layout/IncreasingCircleProcess"/>
    <dgm:cxn modelId="{C83F8E58-AA74-49A9-BB31-66EC5BA59882}" type="presParOf" srcId="{6684B6E8-2CBD-4D53-AD40-3CD4BB85896E}" destId="{0FDEF478-57BE-47F4-A5D1-94BFE8DCABE7}" srcOrd="4" destOrd="0" presId="urn:microsoft.com/office/officeart/2008/layout/IncreasingCircleProcess"/>
    <dgm:cxn modelId="{26FF2687-D909-44F5-80DE-297205FC2A33}" type="presParOf" srcId="{0FDEF478-57BE-47F4-A5D1-94BFE8DCABE7}" destId="{FF7D55DA-05E0-43CC-B930-CEDC962891B1}" srcOrd="0" destOrd="0" presId="urn:microsoft.com/office/officeart/2008/layout/IncreasingCircleProcess"/>
    <dgm:cxn modelId="{4B3E2FC4-F2B6-4E7E-8EF0-5DC6F7D674AD}" type="presParOf" srcId="{0FDEF478-57BE-47F4-A5D1-94BFE8DCABE7}" destId="{FF337312-2109-4E9B-961B-9ECEF6EB6FFC}" srcOrd="1" destOrd="0" presId="urn:microsoft.com/office/officeart/2008/layout/IncreasingCircleProcess"/>
    <dgm:cxn modelId="{35073CAA-A8A4-4B50-89E7-430E11ECDEF5}" type="presParOf" srcId="{0FDEF478-57BE-47F4-A5D1-94BFE8DCABE7}" destId="{72E19C28-6951-4CC0-BFF4-AD6527A643E3}" srcOrd="2" destOrd="0" presId="urn:microsoft.com/office/officeart/2008/layout/IncreasingCircleProcess"/>
    <dgm:cxn modelId="{99FFA4A3-6BE8-474F-B426-4E9CEC8E55BC}" type="presParOf" srcId="{0FDEF478-57BE-47F4-A5D1-94BFE8DCABE7}" destId="{9A094049-626B-4323-A9BE-C5D0CC63442E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EF976-D852-4D5F-A035-C203D437E73B}" type="datetimeFigureOut">
              <a:rPr lang="cs-CZ" smtClean="0"/>
              <a:pPr/>
              <a:t>7.11.2014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05DB0-FB8E-42F4-A218-72B7FAA983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343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9F646-4B12-42CA-BB05-301F36DD0E22}" type="datetime1">
              <a:rPr lang="cs-CZ" smtClean="0"/>
              <a:pPr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E08A-15D3-4328-8E45-1F13F7163685}" type="datetime1">
              <a:rPr lang="cs-CZ" smtClean="0"/>
              <a:pPr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20D3A-4310-4E5D-A103-69401845D67F}" type="datetime1">
              <a:rPr lang="cs-CZ" smtClean="0"/>
              <a:pPr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4A16-C199-4BAF-B094-D0C3EBA29A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7.11.2014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2BF4-3853-43B7-9BC7-BDB3FB26A9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885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4A16-C199-4BAF-B094-D0C3EBA29A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7.11.2014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2BF4-3853-43B7-9BC7-BDB3FB26A9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159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4A16-C199-4BAF-B094-D0C3EBA29A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7.11.2014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2BF4-3853-43B7-9BC7-BDB3FB26A9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461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4A16-C199-4BAF-B094-D0C3EBA29A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7.11.2014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2BF4-3853-43B7-9BC7-BDB3FB26A9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225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4A16-C199-4BAF-B094-D0C3EBA29A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7.11.2014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2BF4-3853-43B7-9BC7-BDB3FB26A9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6312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4A16-C199-4BAF-B094-D0C3EBA29A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7.11.2014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2BF4-3853-43B7-9BC7-BDB3FB26A9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2187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4A16-C199-4BAF-B094-D0C3EBA29A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7.11.2014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2BF4-3853-43B7-9BC7-BDB3FB26A9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103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4A16-C199-4BAF-B094-D0C3EBA29A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7.11.2014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2BF4-3853-43B7-9BC7-BDB3FB26A9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694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B4F32-BC28-410B-A79F-22A27442E22C}" type="datetime1">
              <a:rPr lang="cs-CZ" smtClean="0"/>
              <a:pPr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4A16-C199-4BAF-B094-D0C3EBA29A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7.11.2014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2BF4-3853-43B7-9BC7-BDB3FB26A9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9631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4A16-C199-4BAF-B094-D0C3EBA29A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7.11.2014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2BF4-3853-43B7-9BC7-BDB3FB26A9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4628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4A16-C199-4BAF-B094-D0C3EBA29A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7.11.2014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2BF4-3853-43B7-9BC7-BDB3FB26A9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915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33-58EA-46AA-B257-A9D7EB31AD7D}" type="datetime1">
              <a:rPr lang="cs-CZ" smtClean="0"/>
              <a:pPr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DFD6-B1DF-49DD-B8CA-044F4E1D3ADD}" type="datetime1">
              <a:rPr lang="cs-CZ" smtClean="0"/>
              <a:pPr/>
              <a:t>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B0DC8-028F-4171-AFD7-78E14EA571A8}" type="datetime1">
              <a:rPr lang="cs-CZ" smtClean="0"/>
              <a:pPr/>
              <a:t>7.11.2014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87CE8-D577-4223-BABE-E1230CA25CD1}" type="datetime1">
              <a:rPr lang="cs-CZ" smtClean="0"/>
              <a:pPr/>
              <a:t>7.11.2014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A1C5-4AFD-434A-A64E-821EE6E1D950}" type="datetime1">
              <a:rPr lang="cs-CZ" smtClean="0"/>
              <a:pPr/>
              <a:t>7.11.2014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F9C0-08AC-40FF-AD33-1C5D4F8B38A0}" type="datetime1">
              <a:rPr lang="cs-CZ" smtClean="0"/>
              <a:pPr/>
              <a:t>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82A31-20AC-4190-AC7A-EEF642ACCB90}" type="datetime1">
              <a:rPr lang="cs-CZ" smtClean="0"/>
              <a:pPr/>
              <a:t>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2CC00-F4DB-4AAB-8733-CD588C432D30}" type="datetime1">
              <a:rPr lang="cs-CZ" smtClean="0"/>
              <a:pPr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9605E-B135-43A2-A4D7-8719C88F6F8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74A16-C199-4BAF-B094-D0C3EBA29A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7.11.2014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72BF4-3853-43B7-9BC7-BDB3FB26A9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546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Aktivní škola - podpora, zlepšení kvality vzdělávání a výuky na základní škole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365104"/>
            <a:ext cx="6400800" cy="971560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Tento projekt je spolufinancován Evropským sociálním fondem a státním rozpočtem </a:t>
            </a:r>
            <a:r>
              <a:rPr lang="cs-CZ" sz="2400" dirty="0" smtClean="0"/>
              <a:t>České republiky.</a:t>
            </a:r>
            <a:endParaRPr lang="cs-CZ" sz="2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620688"/>
            <a:ext cx="6192688" cy="110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203848" y="378904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CZ.1.07/1.1.14/02.0049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Změna tvaru - obrazce 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7" name="Veselý obličej 6"/>
          <p:cNvSpPr/>
          <p:nvPr/>
        </p:nvSpPr>
        <p:spPr>
          <a:xfrm>
            <a:off x="3923928" y="1484784"/>
            <a:ext cx="2152600" cy="2088232"/>
          </a:xfrm>
          <a:prstGeom prst="smileyFace">
            <a:avLst>
              <a:gd name="adj" fmla="val 483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eselý obličej 7"/>
          <p:cNvSpPr/>
          <p:nvPr/>
        </p:nvSpPr>
        <p:spPr>
          <a:xfrm>
            <a:off x="5652120" y="3881078"/>
            <a:ext cx="2152600" cy="2088232"/>
          </a:xfrm>
          <a:prstGeom prst="smileyFace">
            <a:avLst>
              <a:gd name="adj" fmla="val -4653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2996952"/>
            <a:ext cx="3448050" cy="2581275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1823314" y="5413290"/>
            <a:ext cx="2727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</a:t>
            </a:r>
            <a:r>
              <a:rPr lang="cs-CZ" dirty="0" smtClean="0"/>
              <a:t>ažením žlutého čtverečku</a:t>
            </a:r>
            <a:endParaRPr lang="cs-CZ" dirty="0"/>
          </a:p>
        </p:txBody>
      </p:sp>
      <p:sp>
        <p:nvSpPr>
          <p:cNvPr id="11" name="Šipka doprava 10"/>
          <p:cNvSpPr/>
          <p:nvPr/>
        </p:nvSpPr>
        <p:spPr>
          <a:xfrm rot="13588026">
            <a:off x="1663000" y="5079982"/>
            <a:ext cx="558705" cy="1607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2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WordArt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arta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Vložení</a:t>
            </a:r>
            <a:r>
              <a:rPr lang="cs-CZ" dirty="0" smtClean="0"/>
              <a:t> – skupina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Text</a:t>
            </a:r>
            <a:r>
              <a:rPr lang="cs-CZ" dirty="0" smtClean="0"/>
              <a:t> - </a:t>
            </a: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WordArt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439194"/>
            <a:ext cx="2667000" cy="173355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3488531"/>
            <a:ext cx="6048375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50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SmartArt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karta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Vložení</a:t>
            </a:r>
            <a:r>
              <a:rPr lang="cs-CZ" dirty="0"/>
              <a:t> – skupina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Ilustrace</a:t>
            </a:r>
            <a:r>
              <a:rPr lang="cs-CZ" dirty="0"/>
              <a:t> - </a:t>
            </a: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SmartArt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411639"/>
            <a:ext cx="5981700" cy="393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58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Ukázky </a:t>
            </a: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SmartArtu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2370852"/>
              </p:ext>
            </p:extLst>
          </p:nvPr>
        </p:nvGraphicFramePr>
        <p:xfrm>
          <a:off x="457200" y="1417638"/>
          <a:ext cx="3696072" cy="2320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32201300"/>
              </p:ext>
            </p:extLst>
          </p:nvPr>
        </p:nvGraphicFramePr>
        <p:xfrm>
          <a:off x="2971800" y="3645024"/>
          <a:ext cx="6096000" cy="2363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57769081"/>
              </p:ext>
            </p:extLst>
          </p:nvPr>
        </p:nvGraphicFramePr>
        <p:xfrm>
          <a:off x="3275856" y="1628800"/>
          <a:ext cx="6096000" cy="1743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266234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Operace s obrázkem: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změna velikosti – po označení levým tlačítkem myši, tažením za koncové čtverečky (rohový úchytný bod – změna velikosti bude v měřítku)</a:t>
            </a:r>
          </a:p>
          <a:p>
            <a:r>
              <a:rPr lang="cs-CZ" dirty="0" smtClean="0"/>
              <a:t>otočení – levým tlačítkem a otáčením myši za šipku nad obrázkem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164870"/>
            <a:ext cx="3162300" cy="257175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3861933"/>
            <a:ext cx="290512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52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4525963"/>
          </a:xfrm>
        </p:spPr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mazání – označit a </a:t>
            </a:r>
            <a:r>
              <a:rPr lang="cs-CZ" dirty="0" err="1" smtClean="0"/>
              <a:t>Delete</a:t>
            </a:r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řemístění – tažením myši za označený obrázek</a:t>
            </a:r>
          </a:p>
          <a:p>
            <a:r>
              <a:rPr lang="cs-CZ" dirty="0"/>
              <a:t>o</a:t>
            </a:r>
            <a:r>
              <a:rPr lang="cs-CZ" dirty="0" smtClean="0"/>
              <a:t>btékání  -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800" y="2420888"/>
            <a:ext cx="4533900" cy="3705225"/>
          </a:xfrm>
          <a:prstGeom prst="rect">
            <a:avLst/>
          </a:prstGeom>
        </p:spPr>
      </p:pic>
      <p:sp>
        <p:nvSpPr>
          <p:cNvPr id="12" name="Ovál 11"/>
          <p:cNvSpPr/>
          <p:nvPr/>
        </p:nvSpPr>
        <p:spPr>
          <a:xfrm>
            <a:off x="4572000" y="2564904"/>
            <a:ext cx="720080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64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Graf k tabulce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2708920"/>
            <a:ext cx="4857750" cy="166687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611560" y="1693947"/>
            <a:ext cx="3826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k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arta Vložení – skupina Ilustrace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467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137" y="457200"/>
            <a:ext cx="6943725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608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Formátování grafu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72" y="2060848"/>
            <a:ext cx="6353175" cy="351472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23528" y="1417638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oužitím pravého tlačítka myši – lokální nabídka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2877123"/>
            <a:ext cx="3371850" cy="350520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488447" y="2286557"/>
            <a:ext cx="1666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m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ístní nabídka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65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4077072"/>
            <a:ext cx="82089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solidFill>
                  <a:prstClr val="black"/>
                </a:solidFill>
              </a:rPr>
              <a:t>Prohlašuji, že při tvorbě výukového materiálu jsem respektoval(a) všeobecně užívané právní a morální zvyklosti, autorská a jiná práva třetích osob, zejména práva duševního vlastnictví (např. práva k obchodní firmě, autorská práva k software, k filmovým, hudebním a fotografickým dílům nebo práva k ochranným známkám) dle zákona 121/2000 Sb. (autorský zákon). Nesu veškerou právní odpovědnost za obsah a původ svého díla.</a:t>
            </a:r>
            <a:endParaRPr lang="cs-CZ" dirty="0" smtClean="0">
              <a:solidFill>
                <a:prstClr val="black"/>
              </a:solidFill>
            </a:endParaRPr>
          </a:p>
          <a:p>
            <a:pPr algn="just"/>
            <a:r>
              <a:rPr lang="cs-CZ" b="1" dirty="0" smtClean="0">
                <a:solidFill>
                  <a:prstClr val="black"/>
                </a:solidFill>
              </a:rPr>
              <a:t>Dávám </a:t>
            </a:r>
            <a:r>
              <a:rPr lang="cs-CZ" b="1" dirty="0">
                <a:solidFill>
                  <a:prstClr val="black"/>
                </a:solidFill>
              </a:rPr>
              <a:t>souhlas, aby moje dílo bylo dáno k dispozici veřejnosti k účelům volného užití (§ 30 odst. 1 zákona 121/2000 Sb.), tj. že k uvedeným účelům může být kýmkoliv zveřejňováno, používáno, upravováno a uchováváno.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lastní práce, obrázky pořízeny pomocí výstřižků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173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55576" y="908720"/>
            <a:ext cx="76328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Název materiálu: IKT9_Word 2013_obrázky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Vzdělávací oblast: Informační a komunikační technologie</a:t>
            </a:r>
          </a:p>
          <a:p>
            <a:endParaRPr lang="cs-CZ" dirty="0" smtClean="0"/>
          </a:p>
          <a:p>
            <a:r>
              <a:rPr lang="cs-CZ" dirty="0" smtClean="0"/>
              <a:t>Vzdělávací obor: IKT</a:t>
            </a:r>
          </a:p>
          <a:p>
            <a:endParaRPr lang="cs-CZ" dirty="0" smtClean="0"/>
          </a:p>
          <a:p>
            <a:r>
              <a:rPr lang="cs-CZ" dirty="0" smtClean="0"/>
              <a:t>Název sady: Sada pro technické, přírodovědné a jazykově zaměřené předměty</a:t>
            </a:r>
          </a:p>
          <a:p>
            <a:endParaRPr lang="cs-CZ" dirty="0"/>
          </a:p>
          <a:p>
            <a:r>
              <a:rPr lang="cs-CZ" dirty="0" smtClean="0"/>
              <a:t>Ročník: 9.</a:t>
            </a:r>
          </a:p>
          <a:p>
            <a:endParaRPr lang="cs-CZ" dirty="0"/>
          </a:p>
          <a:p>
            <a:r>
              <a:rPr lang="cs-CZ" dirty="0" smtClean="0"/>
              <a:t>Autor: Mgr. Marcela Kubátová</a:t>
            </a:r>
          </a:p>
          <a:p>
            <a:endParaRPr lang="cs-CZ" dirty="0"/>
          </a:p>
          <a:p>
            <a:r>
              <a:rPr lang="cs-CZ" dirty="0" smtClean="0"/>
              <a:t>Datum ověření: listopad </a:t>
            </a:r>
            <a:r>
              <a:rPr lang="cs-CZ" dirty="0" smtClean="0"/>
              <a:t>2014</a:t>
            </a:r>
          </a:p>
          <a:p>
            <a:endParaRPr lang="cs-CZ" dirty="0"/>
          </a:p>
          <a:p>
            <a:r>
              <a:rPr lang="cs-CZ" dirty="0"/>
              <a:t>Anotace: výukový materiál slouží ke zvládnutí základních postupů při ovládání MS Word 2013, je určen pro e-</a:t>
            </a:r>
            <a:r>
              <a:rPr lang="cs-CZ" dirty="0" err="1"/>
              <a:t>learning</a:t>
            </a:r>
            <a:r>
              <a:rPr lang="cs-CZ" dirty="0"/>
              <a:t> na webové stránce školy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Word 2013 - obrázky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IKT9</a:t>
            </a:r>
          </a:p>
          <a:p>
            <a:r>
              <a:rPr lang="cs-CZ" dirty="0" smtClean="0"/>
              <a:t>Mgr. Marcela Kubátová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Klipart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Word obsahuje sadu vlastních obrázků Klipart</a:t>
            </a:r>
          </a:p>
          <a:p>
            <a:r>
              <a:rPr lang="cs-CZ" dirty="0" smtClean="0"/>
              <a:t>Tyto obrázky je možné využívat pro vlastní účely, pokud je zakoupena licence MSWord2013.</a:t>
            </a:r>
          </a:p>
          <a:p>
            <a:r>
              <a:rPr lang="cs-CZ" dirty="0" smtClean="0"/>
              <a:t>Najdeme je:</a:t>
            </a:r>
            <a:br>
              <a:rPr lang="cs-CZ" dirty="0" smtClean="0"/>
            </a:br>
            <a:r>
              <a:rPr lang="cs-CZ" dirty="0" smtClean="0"/>
              <a:t>karta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Vložení</a:t>
            </a:r>
            <a:r>
              <a:rPr lang="cs-CZ" dirty="0" smtClean="0"/>
              <a:t> – skupina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Ilustrace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Online obrázky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81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237" y="404664"/>
            <a:ext cx="6105525" cy="31623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132856"/>
            <a:ext cx="6619875" cy="23431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4125" y="3939849"/>
            <a:ext cx="6619875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15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Vložení vlastního obrázku: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karta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Vložení</a:t>
            </a:r>
            <a:r>
              <a:rPr lang="cs-CZ" dirty="0" smtClean="0"/>
              <a:t> – skupina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Ilustrace</a:t>
            </a:r>
            <a:r>
              <a:rPr lang="cs-CZ" dirty="0" smtClean="0"/>
              <a:t> -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Obrázky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77" y="2492896"/>
            <a:ext cx="6076950" cy="204787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1450" y="4187439"/>
            <a:ext cx="4705350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72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Formáty obrázku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jpg</a:t>
            </a:r>
            <a:r>
              <a:rPr lang="cs-CZ" dirty="0" smtClean="0"/>
              <a:t>, </a:t>
            </a:r>
            <a:r>
              <a:rPr lang="cs-CZ" dirty="0" err="1" smtClean="0"/>
              <a:t>jpeg</a:t>
            </a:r>
            <a:r>
              <a:rPr lang="cs-CZ" dirty="0" smtClean="0"/>
              <a:t>, </a:t>
            </a:r>
            <a:r>
              <a:rPr lang="cs-CZ" dirty="0" err="1" smtClean="0"/>
              <a:t>bmp</a:t>
            </a:r>
            <a:r>
              <a:rPr lang="cs-CZ" dirty="0" smtClean="0"/>
              <a:t>, </a:t>
            </a:r>
            <a:r>
              <a:rPr lang="cs-CZ" dirty="0" err="1" smtClean="0"/>
              <a:t>gif</a:t>
            </a:r>
            <a:r>
              <a:rPr lang="cs-CZ" dirty="0" smtClean="0"/>
              <a:t>, </a:t>
            </a:r>
            <a:r>
              <a:rPr lang="cs-CZ" dirty="0" err="1" smtClean="0"/>
              <a:t>pcx</a:t>
            </a:r>
            <a:r>
              <a:rPr lang="cs-CZ" dirty="0" smtClean="0"/>
              <a:t>, </a:t>
            </a:r>
            <a:r>
              <a:rPr lang="cs-CZ" dirty="0" err="1" smtClean="0"/>
              <a:t>tif</a:t>
            </a:r>
            <a:r>
              <a:rPr lang="cs-CZ" dirty="0" smtClean="0"/>
              <a:t>, </a:t>
            </a:r>
            <a:r>
              <a:rPr lang="cs-CZ" dirty="0" err="1" smtClean="0"/>
              <a:t>tga</a:t>
            </a:r>
            <a:r>
              <a:rPr lang="cs-CZ" dirty="0" smtClean="0"/>
              <a:t>, </a:t>
            </a:r>
            <a:r>
              <a:rPr lang="cs-CZ" dirty="0" err="1" smtClean="0"/>
              <a:t>wmf</a:t>
            </a:r>
            <a:r>
              <a:rPr lang="cs-CZ" dirty="0" smtClean="0"/>
              <a:t>, </a:t>
            </a:r>
            <a:r>
              <a:rPr lang="cs-CZ" dirty="0" err="1" smtClean="0"/>
              <a:t>eps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Word neumí zobrazit:</a:t>
            </a:r>
            <a:br>
              <a:rPr lang="cs-CZ" dirty="0" smtClean="0"/>
            </a:br>
            <a:r>
              <a:rPr lang="cs-CZ" dirty="0" err="1" smtClean="0"/>
              <a:t>ps</a:t>
            </a:r>
            <a:r>
              <a:rPr lang="cs-CZ" dirty="0" smtClean="0"/>
              <a:t>, </a:t>
            </a:r>
            <a:r>
              <a:rPr lang="cs-CZ" dirty="0" err="1" smtClean="0"/>
              <a:t>dxf</a:t>
            </a:r>
            <a:r>
              <a:rPr lang="cs-CZ" dirty="0" smtClean="0"/>
              <a:t>, </a:t>
            </a:r>
            <a:r>
              <a:rPr lang="cs-CZ" dirty="0" err="1" smtClean="0"/>
              <a:t>cmf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86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Tvary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arta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Vložení</a:t>
            </a:r>
            <a:r>
              <a:rPr lang="cs-CZ" dirty="0" smtClean="0"/>
              <a:t> – skupina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Ilustrace</a:t>
            </a:r>
            <a:r>
              <a:rPr lang="cs-CZ" dirty="0" smtClean="0"/>
              <a:t> -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Obrazce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2284650"/>
            <a:ext cx="6086475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0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Ukázky obrazců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4" name="Veselý obličej 3"/>
          <p:cNvSpPr/>
          <p:nvPr/>
        </p:nvSpPr>
        <p:spPr>
          <a:xfrm>
            <a:off x="2627784" y="2780928"/>
            <a:ext cx="1296144" cy="129614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Rovnoramenný trojúhelník 4"/>
          <p:cNvSpPr/>
          <p:nvPr/>
        </p:nvSpPr>
        <p:spPr>
          <a:xfrm>
            <a:off x="5652120" y="3212976"/>
            <a:ext cx="1512168" cy="1728192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1197429" y="4672441"/>
            <a:ext cx="2311380" cy="833543"/>
          </a:xfrm>
          <a:custGeom>
            <a:avLst/>
            <a:gdLst>
              <a:gd name="connsiteX0" fmla="*/ 576942 w 2311380"/>
              <a:gd name="connsiteY0" fmla="*/ 30188 h 833543"/>
              <a:gd name="connsiteX1" fmla="*/ 468085 w 2311380"/>
              <a:gd name="connsiteY1" fmla="*/ 19302 h 833543"/>
              <a:gd name="connsiteX2" fmla="*/ 43542 w 2311380"/>
              <a:gd name="connsiteY2" fmla="*/ 51959 h 833543"/>
              <a:gd name="connsiteX3" fmla="*/ 21771 w 2311380"/>
              <a:gd name="connsiteY3" fmla="*/ 84616 h 833543"/>
              <a:gd name="connsiteX4" fmla="*/ 0 w 2311380"/>
              <a:gd name="connsiteY4" fmla="*/ 160816 h 833543"/>
              <a:gd name="connsiteX5" fmla="*/ 10885 w 2311380"/>
              <a:gd name="connsiteY5" fmla="*/ 422073 h 833543"/>
              <a:gd name="connsiteX6" fmla="*/ 32657 w 2311380"/>
              <a:gd name="connsiteY6" fmla="*/ 454730 h 833543"/>
              <a:gd name="connsiteX7" fmla="*/ 65314 w 2311380"/>
              <a:gd name="connsiteY7" fmla="*/ 498273 h 833543"/>
              <a:gd name="connsiteX8" fmla="*/ 119742 w 2311380"/>
              <a:gd name="connsiteY8" fmla="*/ 552702 h 833543"/>
              <a:gd name="connsiteX9" fmla="*/ 185057 w 2311380"/>
              <a:gd name="connsiteY9" fmla="*/ 618016 h 833543"/>
              <a:gd name="connsiteX10" fmla="*/ 283028 w 2311380"/>
              <a:gd name="connsiteY10" fmla="*/ 672445 h 833543"/>
              <a:gd name="connsiteX11" fmla="*/ 326571 w 2311380"/>
              <a:gd name="connsiteY11" fmla="*/ 705102 h 833543"/>
              <a:gd name="connsiteX12" fmla="*/ 544285 w 2311380"/>
              <a:gd name="connsiteY12" fmla="*/ 683330 h 833543"/>
              <a:gd name="connsiteX13" fmla="*/ 631371 w 2311380"/>
              <a:gd name="connsiteY13" fmla="*/ 639788 h 833543"/>
              <a:gd name="connsiteX14" fmla="*/ 707571 w 2311380"/>
              <a:gd name="connsiteY14" fmla="*/ 541816 h 833543"/>
              <a:gd name="connsiteX15" fmla="*/ 718457 w 2311380"/>
              <a:gd name="connsiteY15" fmla="*/ 498273 h 833543"/>
              <a:gd name="connsiteX16" fmla="*/ 707571 w 2311380"/>
              <a:gd name="connsiteY16" fmla="*/ 345873 h 833543"/>
              <a:gd name="connsiteX17" fmla="*/ 500742 w 2311380"/>
              <a:gd name="connsiteY17" fmla="*/ 422073 h 833543"/>
              <a:gd name="connsiteX18" fmla="*/ 468085 w 2311380"/>
              <a:gd name="connsiteY18" fmla="*/ 432959 h 833543"/>
              <a:gd name="connsiteX19" fmla="*/ 424542 w 2311380"/>
              <a:gd name="connsiteY19" fmla="*/ 487388 h 833543"/>
              <a:gd name="connsiteX20" fmla="*/ 381000 w 2311380"/>
              <a:gd name="connsiteY20" fmla="*/ 509159 h 833543"/>
              <a:gd name="connsiteX21" fmla="*/ 370114 w 2311380"/>
              <a:gd name="connsiteY21" fmla="*/ 541816 h 833543"/>
              <a:gd name="connsiteX22" fmla="*/ 381000 w 2311380"/>
              <a:gd name="connsiteY22" fmla="*/ 726873 h 833543"/>
              <a:gd name="connsiteX23" fmla="*/ 402771 w 2311380"/>
              <a:gd name="connsiteY23" fmla="*/ 748645 h 833543"/>
              <a:gd name="connsiteX24" fmla="*/ 533400 w 2311380"/>
              <a:gd name="connsiteY24" fmla="*/ 803073 h 833543"/>
              <a:gd name="connsiteX25" fmla="*/ 707571 w 2311380"/>
              <a:gd name="connsiteY25" fmla="*/ 813959 h 833543"/>
              <a:gd name="connsiteX26" fmla="*/ 1186542 w 2311380"/>
              <a:gd name="connsiteY26" fmla="*/ 813959 h 833543"/>
              <a:gd name="connsiteX27" fmla="*/ 1219200 w 2311380"/>
              <a:gd name="connsiteY27" fmla="*/ 803073 h 833543"/>
              <a:gd name="connsiteX28" fmla="*/ 1273628 w 2311380"/>
              <a:gd name="connsiteY28" fmla="*/ 781302 h 833543"/>
              <a:gd name="connsiteX29" fmla="*/ 1295400 w 2311380"/>
              <a:gd name="connsiteY29" fmla="*/ 759530 h 833543"/>
              <a:gd name="connsiteX30" fmla="*/ 1328057 w 2311380"/>
              <a:gd name="connsiteY30" fmla="*/ 748645 h 833543"/>
              <a:gd name="connsiteX31" fmla="*/ 1360714 w 2311380"/>
              <a:gd name="connsiteY31" fmla="*/ 726873 h 833543"/>
              <a:gd name="connsiteX32" fmla="*/ 1382485 w 2311380"/>
              <a:gd name="connsiteY32" fmla="*/ 694216 h 833543"/>
              <a:gd name="connsiteX33" fmla="*/ 1426028 w 2311380"/>
              <a:gd name="connsiteY33" fmla="*/ 650673 h 833543"/>
              <a:gd name="connsiteX34" fmla="*/ 1436914 w 2311380"/>
              <a:gd name="connsiteY34" fmla="*/ 596245 h 833543"/>
              <a:gd name="connsiteX35" fmla="*/ 1458685 w 2311380"/>
              <a:gd name="connsiteY35" fmla="*/ 574473 h 833543"/>
              <a:gd name="connsiteX36" fmla="*/ 1447800 w 2311380"/>
              <a:gd name="connsiteY36" fmla="*/ 334988 h 833543"/>
              <a:gd name="connsiteX37" fmla="*/ 1382485 w 2311380"/>
              <a:gd name="connsiteY37" fmla="*/ 367645 h 833543"/>
              <a:gd name="connsiteX38" fmla="*/ 1371600 w 2311380"/>
              <a:gd name="connsiteY38" fmla="*/ 411188 h 833543"/>
              <a:gd name="connsiteX39" fmla="*/ 1338942 w 2311380"/>
              <a:gd name="connsiteY39" fmla="*/ 487388 h 833543"/>
              <a:gd name="connsiteX40" fmla="*/ 1328057 w 2311380"/>
              <a:gd name="connsiteY40" fmla="*/ 520045 h 833543"/>
              <a:gd name="connsiteX41" fmla="*/ 1349828 w 2311380"/>
              <a:gd name="connsiteY41" fmla="*/ 607130 h 833543"/>
              <a:gd name="connsiteX42" fmla="*/ 1371600 w 2311380"/>
              <a:gd name="connsiteY42" fmla="*/ 628902 h 833543"/>
              <a:gd name="connsiteX43" fmla="*/ 1393371 w 2311380"/>
              <a:gd name="connsiteY43" fmla="*/ 661559 h 833543"/>
              <a:gd name="connsiteX44" fmla="*/ 1426028 w 2311380"/>
              <a:gd name="connsiteY44" fmla="*/ 672445 h 833543"/>
              <a:gd name="connsiteX45" fmla="*/ 1502228 w 2311380"/>
              <a:gd name="connsiteY45" fmla="*/ 694216 h 833543"/>
              <a:gd name="connsiteX46" fmla="*/ 1905000 w 2311380"/>
              <a:gd name="connsiteY46" fmla="*/ 639788 h 833543"/>
              <a:gd name="connsiteX47" fmla="*/ 1926771 w 2311380"/>
              <a:gd name="connsiteY47" fmla="*/ 618016 h 833543"/>
              <a:gd name="connsiteX48" fmla="*/ 1948542 w 2311380"/>
              <a:gd name="connsiteY48" fmla="*/ 574473 h 833543"/>
              <a:gd name="connsiteX49" fmla="*/ 1937657 w 2311380"/>
              <a:gd name="connsiteY49" fmla="*/ 345873 h 833543"/>
              <a:gd name="connsiteX50" fmla="*/ 1905000 w 2311380"/>
              <a:gd name="connsiteY50" fmla="*/ 367645 h 833543"/>
              <a:gd name="connsiteX51" fmla="*/ 1937657 w 2311380"/>
              <a:gd name="connsiteY51" fmla="*/ 541816 h 833543"/>
              <a:gd name="connsiteX52" fmla="*/ 1981200 w 2311380"/>
              <a:gd name="connsiteY52" fmla="*/ 552702 h 833543"/>
              <a:gd name="connsiteX53" fmla="*/ 2242457 w 2311380"/>
              <a:gd name="connsiteY53" fmla="*/ 509159 h 833543"/>
              <a:gd name="connsiteX54" fmla="*/ 2275114 w 2311380"/>
              <a:gd name="connsiteY54" fmla="*/ 476502 h 833543"/>
              <a:gd name="connsiteX55" fmla="*/ 2296885 w 2311380"/>
              <a:gd name="connsiteY55" fmla="*/ 443845 h 833543"/>
              <a:gd name="connsiteX56" fmla="*/ 2307771 w 2311380"/>
              <a:gd name="connsiteY56" fmla="*/ 237016 h 83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2311380" h="833543">
                <a:moveTo>
                  <a:pt x="576942" y="30188"/>
                </a:moveTo>
                <a:cubicBezTo>
                  <a:pt x="540656" y="26559"/>
                  <a:pt x="504552" y="19302"/>
                  <a:pt x="468085" y="19302"/>
                </a:cubicBezTo>
                <a:cubicBezTo>
                  <a:pt x="79997" y="19302"/>
                  <a:pt x="183243" y="-41171"/>
                  <a:pt x="43542" y="51959"/>
                </a:cubicBezTo>
                <a:cubicBezTo>
                  <a:pt x="36285" y="62845"/>
                  <a:pt x="27622" y="72914"/>
                  <a:pt x="21771" y="84616"/>
                </a:cubicBezTo>
                <a:cubicBezTo>
                  <a:pt x="13961" y="100237"/>
                  <a:pt x="3489" y="146859"/>
                  <a:pt x="0" y="160816"/>
                </a:cubicBezTo>
                <a:cubicBezTo>
                  <a:pt x="3628" y="247902"/>
                  <a:pt x="1260" y="335445"/>
                  <a:pt x="10885" y="422073"/>
                </a:cubicBezTo>
                <a:cubicBezTo>
                  <a:pt x="12330" y="435076"/>
                  <a:pt x="25053" y="444084"/>
                  <a:pt x="32657" y="454730"/>
                </a:cubicBezTo>
                <a:cubicBezTo>
                  <a:pt x="43202" y="469493"/>
                  <a:pt x="54769" y="483509"/>
                  <a:pt x="65314" y="498273"/>
                </a:cubicBezTo>
                <a:cubicBezTo>
                  <a:pt x="118950" y="573365"/>
                  <a:pt x="51591" y="492123"/>
                  <a:pt x="119742" y="552702"/>
                </a:cubicBezTo>
                <a:cubicBezTo>
                  <a:pt x="142754" y="573157"/>
                  <a:pt x="157518" y="604246"/>
                  <a:pt x="185057" y="618016"/>
                </a:cubicBezTo>
                <a:cubicBezTo>
                  <a:pt x="226557" y="638766"/>
                  <a:pt x="242023" y="645108"/>
                  <a:pt x="283028" y="672445"/>
                </a:cubicBezTo>
                <a:cubicBezTo>
                  <a:pt x="298124" y="682509"/>
                  <a:pt x="312057" y="694216"/>
                  <a:pt x="326571" y="705102"/>
                </a:cubicBezTo>
                <a:cubicBezTo>
                  <a:pt x="399142" y="697845"/>
                  <a:pt x="472971" y="698612"/>
                  <a:pt x="544285" y="683330"/>
                </a:cubicBezTo>
                <a:cubicBezTo>
                  <a:pt x="576019" y="676530"/>
                  <a:pt x="631371" y="639788"/>
                  <a:pt x="631371" y="639788"/>
                </a:cubicBezTo>
                <a:cubicBezTo>
                  <a:pt x="676249" y="594910"/>
                  <a:pt x="687623" y="595011"/>
                  <a:pt x="707571" y="541816"/>
                </a:cubicBezTo>
                <a:cubicBezTo>
                  <a:pt x="712824" y="527808"/>
                  <a:pt x="714828" y="512787"/>
                  <a:pt x="718457" y="498273"/>
                </a:cubicBezTo>
                <a:cubicBezTo>
                  <a:pt x="714828" y="447473"/>
                  <a:pt x="744892" y="380528"/>
                  <a:pt x="707571" y="345873"/>
                </a:cubicBezTo>
                <a:cubicBezTo>
                  <a:pt x="592403" y="238931"/>
                  <a:pt x="562387" y="401524"/>
                  <a:pt x="500742" y="422073"/>
                </a:cubicBezTo>
                <a:lnTo>
                  <a:pt x="468085" y="432959"/>
                </a:lnTo>
                <a:cubicBezTo>
                  <a:pt x="456438" y="450429"/>
                  <a:pt x="443156" y="474978"/>
                  <a:pt x="424542" y="487388"/>
                </a:cubicBezTo>
                <a:cubicBezTo>
                  <a:pt x="411040" y="496389"/>
                  <a:pt x="395514" y="501902"/>
                  <a:pt x="381000" y="509159"/>
                </a:cubicBezTo>
                <a:cubicBezTo>
                  <a:pt x="377371" y="520045"/>
                  <a:pt x="370114" y="530341"/>
                  <a:pt x="370114" y="541816"/>
                </a:cubicBezTo>
                <a:cubicBezTo>
                  <a:pt x="370114" y="603608"/>
                  <a:pt x="371363" y="665837"/>
                  <a:pt x="381000" y="726873"/>
                </a:cubicBezTo>
                <a:cubicBezTo>
                  <a:pt x="382601" y="737011"/>
                  <a:pt x="393970" y="743365"/>
                  <a:pt x="402771" y="748645"/>
                </a:cubicBezTo>
                <a:cubicBezTo>
                  <a:pt x="434321" y="767575"/>
                  <a:pt x="490140" y="798747"/>
                  <a:pt x="533400" y="803073"/>
                </a:cubicBezTo>
                <a:cubicBezTo>
                  <a:pt x="591282" y="808861"/>
                  <a:pt x="649514" y="810330"/>
                  <a:pt x="707571" y="813959"/>
                </a:cubicBezTo>
                <a:cubicBezTo>
                  <a:pt x="901672" y="846310"/>
                  <a:pt x="796253" y="832998"/>
                  <a:pt x="1186542" y="813959"/>
                </a:cubicBezTo>
                <a:cubicBezTo>
                  <a:pt x="1198003" y="813400"/>
                  <a:pt x="1208456" y="807102"/>
                  <a:pt x="1219200" y="803073"/>
                </a:cubicBezTo>
                <a:cubicBezTo>
                  <a:pt x="1237496" y="796212"/>
                  <a:pt x="1255485" y="788559"/>
                  <a:pt x="1273628" y="781302"/>
                </a:cubicBezTo>
                <a:cubicBezTo>
                  <a:pt x="1280885" y="774045"/>
                  <a:pt x="1286599" y="764810"/>
                  <a:pt x="1295400" y="759530"/>
                </a:cubicBezTo>
                <a:cubicBezTo>
                  <a:pt x="1305239" y="753627"/>
                  <a:pt x="1317794" y="753777"/>
                  <a:pt x="1328057" y="748645"/>
                </a:cubicBezTo>
                <a:cubicBezTo>
                  <a:pt x="1339759" y="742794"/>
                  <a:pt x="1349828" y="734130"/>
                  <a:pt x="1360714" y="726873"/>
                </a:cubicBezTo>
                <a:cubicBezTo>
                  <a:pt x="1367971" y="715987"/>
                  <a:pt x="1373971" y="704149"/>
                  <a:pt x="1382485" y="694216"/>
                </a:cubicBezTo>
                <a:cubicBezTo>
                  <a:pt x="1395843" y="678631"/>
                  <a:pt x="1426028" y="650673"/>
                  <a:pt x="1426028" y="650673"/>
                </a:cubicBezTo>
                <a:cubicBezTo>
                  <a:pt x="1429657" y="632530"/>
                  <a:pt x="1429626" y="613251"/>
                  <a:pt x="1436914" y="596245"/>
                </a:cubicBezTo>
                <a:cubicBezTo>
                  <a:pt x="1440957" y="586812"/>
                  <a:pt x="1458258" y="584727"/>
                  <a:pt x="1458685" y="574473"/>
                </a:cubicBezTo>
                <a:cubicBezTo>
                  <a:pt x="1462012" y="494632"/>
                  <a:pt x="1451428" y="414816"/>
                  <a:pt x="1447800" y="334988"/>
                </a:cubicBezTo>
                <a:cubicBezTo>
                  <a:pt x="1426028" y="345874"/>
                  <a:pt x="1399697" y="350433"/>
                  <a:pt x="1382485" y="367645"/>
                </a:cubicBezTo>
                <a:cubicBezTo>
                  <a:pt x="1371906" y="378224"/>
                  <a:pt x="1375710" y="396803"/>
                  <a:pt x="1371600" y="411188"/>
                </a:cubicBezTo>
                <a:cubicBezTo>
                  <a:pt x="1357013" y="462244"/>
                  <a:pt x="1363822" y="429334"/>
                  <a:pt x="1338942" y="487388"/>
                </a:cubicBezTo>
                <a:cubicBezTo>
                  <a:pt x="1334422" y="497935"/>
                  <a:pt x="1331685" y="509159"/>
                  <a:pt x="1328057" y="520045"/>
                </a:cubicBezTo>
                <a:cubicBezTo>
                  <a:pt x="1335314" y="549073"/>
                  <a:pt x="1338715" y="579348"/>
                  <a:pt x="1349828" y="607130"/>
                </a:cubicBezTo>
                <a:cubicBezTo>
                  <a:pt x="1353640" y="616659"/>
                  <a:pt x="1365189" y="620888"/>
                  <a:pt x="1371600" y="628902"/>
                </a:cubicBezTo>
                <a:cubicBezTo>
                  <a:pt x="1379773" y="639118"/>
                  <a:pt x="1383155" y="653386"/>
                  <a:pt x="1393371" y="661559"/>
                </a:cubicBezTo>
                <a:cubicBezTo>
                  <a:pt x="1402331" y="668727"/>
                  <a:pt x="1414995" y="669293"/>
                  <a:pt x="1426028" y="672445"/>
                </a:cubicBezTo>
                <a:cubicBezTo>
                  <a:pt x="1521709" y="699782"/>
                  <a:pt x="1423928" y="668115"/>
                  <a:pt x="1502228" y="694216"/>
                </a:cubicBezTo>
                <a:cubicBezTo>
                  <a:pt x="1630303" y="690084"/>
                  <a:pt x="1800802" y="743990"/>
                  <a:pt x="1905000" y="639788"/>
                </a:cubicBezTo>
                <a:cubicBezTo>
                  <a:pt x="1912257" y="632531"/>
                  <a:pt x="1921078" y="626556"/>
                  <a:pt x="1926771" y="618016"/>
                </a:cubicBezTo>
                <a:cubicBezTo>
                  <a:pt x="1935772" y="604514"/>
                  <a:pt x="1941285" y="588987"/>
                  <a:pt x="1948542" y="574473"/>
                </a:cubicBezTo>
                <a:cubicBezTo>
                  <a:pt x="1944914" y="498273"/>
                  <a:pt x="1953373" y="420523"/>
                  <a:pt x="1937657" y="345873"/>
                </a:cubicBezTo>
                <a:cubicBezTo>
                  <a:pt x="1934962" y="333071"/>
                  <a:pt x="1906623" y="354663"/>
                  <a:pt x="1905000" y="367645"/>
                </a:cubicBezTo>
                <a:cubicBezTo>
                  <a:pt x="1903416" y="380318"/>
                  <a:pt x="1882532" y="514254"/>
                  <a:pt x="1937657" y="541816"/>
                </a:cubicBezTo>
                <a:cubicBezTo>
                  <a:pt x="1951039" y="548507"/>
                  <a:pt x="1966686" y="549073"/>
                  <a:pt x="1981200" y="552702"/>
                </a:cubicBezTo>
                <a:cubicBezTo>
                  <a:pt x="2044511" y="546371"/>
                  <a:pt x="2171627" y="559751"/>
                  <a:pt x="2242457" y="509159"/>
                </a:cubicBezTo>
                <a:cubicBezTo>
                  <a:pt x="2254984" y="500211"/>
                  <a:pt x="2265259" y="488329"/>
                  <a:pt x="2275114" y="476502"/>
                </a:cubicBezTo>
                <a:cubicBezTo>
                  <a:pt x="2283489" y="466451"/>
                  <a:pt x="2289628" y="454731"/>
                  <a:pt x="2296885" y="443845"/>
                </a:cubicBezTo>
                <a:cubicBezTo>
                  <a:pt x="2320972" y="347499"/>
                  <a:pt x="2307771" y="415263"/>
                  <a:pt x="2307771" y="23701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se zářezem 6"/>
          <p:cNvSpPr/>
          <p:nvPr/>
        </p:nvSpPr>
        <p:spPr>
          <a:xfrm>
            <a:off x="611560" y="1844824"/>
            <a:ext cx="1944216" cy="864096"/>
          </a:xfrm>
          <a:prstGeom prst="notched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Bublinový popisek ve tvaru obláčku 7"/>
          <p:cNvSpPr/>
          <p:nvPr/>
        </p:nvSpPr>
        <p:spPr>
          <a:xfrm>
            <a:off x="3923928" y="1417638"/>
            <a:ext cx="2935399" cy="1872208"/>
          </a:xfrm>
          <a:prstGeom prst="cloudCallout">
            <a:avLst>
              <a:gd name="adj1" fmla="val -67930"/>
              <a:gd name="adj2" fmla="val 7703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Nerovná se 9"/>
          <p:cNvSpPr/>
          <p:nvPr/>
        </p:nvSpPr>
        <p:spPr>
          <a:xfrm>
            <a:off x="7452320" y="2996952"/>
            <a:ext cx="936104" cy="720080"/>
          </a:xfrm>
          <a:prstGeom prst="mathNotEqua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80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526</Words>
  <Application>Microsoft Office PowerPoint</Application>
  <PresentationFormat>Předvádění na obrazovce (4:3)</PresentationFormat>
  <Paragraphs>77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Motiv sady Office</vt:lpstr>
      <vt:lpstr>Motiv systému Office</vt:lpstr>
      <vt:lpstr>Aktivní škola - podpora, zlepšení kvality vzdělávání a výuky na základní škole</vt:lpstr>
      <vt:lpstr>Prezentace aplikace PowerPoint</vt:lpstr>
      <vt:lpstr>Word 2013 - obrázky</vt:lpstr>
      <vt:lpstr>Klipart</vt:lpstr>
      <vt:lpstr>Prezentace aplikace PowerPoint</vt:lpstr>
      <vt:lpstr>Vložení vlastního obrázku:</vt:lpstr>
      <vt:lpstr>Formáty obrázku</vt:lpstr>
      <vt:lpstr>Tvary</vt:lpstr>
      <vt:lpstr>Ukázky obrazců</vt:lpstr>
      <vt:lpstr>Změna tvaru - obrazce </vt:lpstr>
      <vt:lpstr>WordArt</vt:lpstr>
      <vt:lpstr>SmartArt</vt:lpstr>
      <vt:lpstr>Ukázky SmartArtu</vt:lpstr>
      <vt:lpstr>Operace s obrázkem:</vt:lpstr>
      <vt:lpstr>Prezentace aplikace PowerPoint</vt:lpstr>
      <vt:lpstr>Graf k tabulce</vt:lpstr>
      <vt:lpstr>Prezentace aplikace PowerPoint</vt:lpstr>
      <vt:lpstr>Formátování grafu</vt:lpstr>
      <vt:lpstr>Zdroje:</vt:lpstr>
    </vt:vector>
  </TitlesOfParts>
  <Company>org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Nové modulové výukové a inovativní programy - zvýšení kvality ve vzdělávání</dc:title>
  <dc:creator>ZŠ, Týn nad Vltavou, Malá Strana</dc:creator>
  <cp:lastModifiedBy>Marcela Kubátová</cp:lastModifiedBy>
  <cp:revision>31</cp:revision>
  <dcterms:created xsi:type="dcterms:W3CDTF">2009-09-21T10:43:13Z</dcterms:created>
  <dcterms:modified xsi:type="dcterms:W3CDTF">2014-11-07T11:33:30Z</dcterms:modified>
</cp:coreProperties>
</file>