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7" r:id="rId5"/>
    <p:sldId id="258" r:id="rId6"/>
    <p:sldId id="263" r:id="rId7"/>
    <p:sldId id="264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09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8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50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02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52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58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55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949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59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13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5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7141-6C76-4BC6-B884-535FFCF651BE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0337A-762C-45CB-AE3A-067E05A6DC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3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908720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Název materiálu: Word – formátovací pravidla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Vzdělávací oblast: Informační a komunikační technologie</a:t>
            </a:r>
          </a:p>
          <a:p>
            <a:endParaRPr lang="cs-CZ" dirty="0" smtClean="0"/>
          </a:p>
          <a:p>
            <a:r>
              <a:rPr lang="cs-CZ" dirty="0" smtClean="0"/>
              <a:t>Vzdělávací obor: IKT</a:t>
            </a:r>
          </a:p>
          <a:p>
            <a:endParaRPr lang="cs-CZ" dirty="0" smtClean="0"/>
          </a:p>
          <a:p>
            <a:r>
              <a:rPr lang="cs-CZ" dirty="0" smtClean="0"/>
              <a:t>Název sady: Sada pro technické, přírodovědné a jazykově zaměřené předměty (včetně volitelných)</a:t>
            </a:r>
          </a:p>
          <a:p>
            <a:endParaRPr lang="cs-CZ" dirty="0"/>
          </a:p>
          <a:p>
            <a:r>
              <a:rPr lang="cs-CZ" dirty="0" smtClean="0"/>
              <a:t>Ročník: 9.</a:t>
            </a:r>
          </a:p>
          <a:p>
            <a:endParaRPr lang="cs-CZ" dirty="0"/>
          </a:p>
          <a:p>
            <a:r>
              <a:rPr lang="cs-CZ" dirty="0" smtClean="0"/>
              <a:t>Autor: Mgr. Marcela Kubátová</a:t>
            </a:r>
          </a:p>
          <a:p>
            <a:endParaRPr lang="cs-CZ" dirty="0"/>
          </a:p>
          <a:p>
            <a:r>
              <a:rPr lang="cs-CZ" dirty="0" smtClean="0"/>
              <a:t>Datum ověření: </a:t>
            </a:r>
            <a:r>
              <a:rPr lang="cs-CZ" dirty="0" smtClean="0"/>
              <a:t>říjen 2013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Formátovací pravidla</a:t>
            </a:r>
            <a:b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MS Word 2010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IKT 9. ročník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79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písmo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lepší čitelnost</a:t>
            </a:r>
            <a:br>
              <a:rPr lang="cs-CZ" dirty="0" smtClean="0"/>
            </a:br>
            <a:r>
              <a:rPr lang="cs-CZ" dirty="0" smtClean="0"/>
              <a:t>patkové proporcionální písmo</a:t>
            </a:r>
            <a:br>
              <a:rPr lang="cs-CZ" dirty="0" smtClean="0"/>
            </a:b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New Roman</a:t>
            </a:r>
          </a:p>
          <a:p>
            <a:r>
              <a:rPr lang="cs-CZ" dirty="0"/>
              <a:t>v</a:t>
            </a:r>
            <a:r>
              <a:rPr lang="cs-CZ" dirty="0" smtClean="0"/>
              <a:t>elikost běžného textu</a:t>
            </a:r>
            <a:br>
              <a:rPr lang="cs-CZ" dirty="0" smtClean="0"/>
            </a:b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12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509120"/>
            <a:ext cx="43815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3770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m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ezery v běžném textu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</a:t>
            </a:r>
            <a:r>
              <a:rPr lang="cs-CZ" dirty="0" smtClean="0"/>
              <a:t>ždy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za</a:t>
            </a:r>
            <a:r>
              <a:rPr lang="cs-CZ" dirty="0" smtClean="0"/>
              <a:t> interpunkčním znaménkem (nikdy ne před)</a:t>
            </a:r>
          </a:p>
          <a:p>
            <a:r>
              <a:rPr lang="cs-CZ" dirty="0"/>
              <a:t>v</a:t>
            </a:r>
            <a:r>
              <a:rPr lang="cs-CZ" dirty="0" smtClean="0"/>
              <a:t> datu se mezery nepíší: 25.12.2013</a:t>
            </a:r>
          </a:p>
          <a:p>
            <a:r>
              <a:rPr lang="cs-CZ" dirty="0"/>
              <a:t>m</a:t>
            </a:r>
            <a:r>
              <a:rPr lang="cs-CZ" dirty="0" smtClean="0"/>
              <a:t>ezera je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před a za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smtClean="0"/>
              <a:t>závorkou, nikdy ne uvnitř</a:t>
            </a:r>
          </a:p>
          <a:p>
            <a:r>
              <a:rPr lang="cs-CZ" dirty="0"/>
              <a:t>m</a:t>
            </a:r>
            <a:r>
              <a:rPr lang="cs-CZ" dirty="0" smtClean="0"/>
              <a:t>ezi číslem a jednotkou: 12 cm, 15 g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Př.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První menší exploze: slouží k vytvoření jemné mlhy (aerosolu) ze zápalné látky. Ta pronikne i do budov.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463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pokud chceme vidět, kde jsme napsali mezeru nebo stiskli Enter…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61277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Na kartě Domů ve skupině Písmo stiskneme Znaky (</a:t>
            </a:r>
            <a:r>
              <a:rPr lang="cs-CZ" sz="4800" dirty="0" smtClean="0">
                <a:solidFill>
                  <a:schemeClr val="accent3">
                    <a:lumMod val="50000"/>
                  </a:schemeClr>
                </a:solidFill>
                <a:sym typeface="Symbol"/>
              </a:rPr>
              <a:t></a:t>
            </a:r>
            <a:r>
              <a:rPr lang="cs-CZ" dirty="0" smtClean="0">
                <a:sym typeface="Symbol"/>
              </a:rPr>
              <a:t>).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365104"/>
            <a:ext cx="63055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6588224" y="4581128"/>
            <a:ext cx="504056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2627784" y="2924944"/>
            <a:ext cx="4032448" cy="1656184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formátování odstavce: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92514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text zarovnáme do bloku</a:t>
            </a:r>
          </a:p>
          <a:p>
            <a:r>
              <a:rPr lang="cs-CZ" dirty="0" smtClean="0"/>
              <a:t>mezery před a za odstavcem 0 bodů</a:t>
            </a:r>
          </a:p>
          <a:p>
            <a:r>
              <a:rPr lang="cs-CZ" dirty="0" smtClean="0"/>
              <a:t>odsazení prvního řádku na 0,5 cm</a:t>
            </a:r>
          </a:p>
          <a:p>
            <a:r>
              <a:rPr lang="cs-CZ" dirty="0" smtClean="0"/>
              <a:t>řádkování 1,5 řádku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412776"/>
            <a:ext cx="411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šipka 5"/>
          <p:cNvCxnSpPr/>
          <p:nvPr/>
        </p:nvCxnSpPr>
        <p:spPr>
          <a:xfrm flipV="1">
            <a:off x="2555776" y="2276872"/>
            <a:ext cx="2448272" cy="144016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4139952" y="3284984"/>
            <a:ext cx="864096" cy="1080120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3635896" y="3356992"/>
            <a:ext cx="3240360" cy="1008112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4283968" y="4437112"/>
            <a:ext cx="2736304" cy="720080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592287"/>
          </a:xfrm>
        </p:spPr>
        <p:txBody>
          <a:bodyPr>
            <a:normAutofit/>
          </a:bodyPr>
          <a:lstStyle/>
          <a:p>
            <a:r>
              <a:rPr lang="cs-CZ" dirty="0" smtClean="0"/>
              <a:t>Obrázky jsou </a:t>
            </a:r>
            <a:r>
              <a:rPr lang="cs-CZ" dirty="0" err="1" smtClean="0"/>
              <a:t>printscreeny</a:t>
            </a:r>
            <a:r>
              <a:rPr lang="cs-CZ" dirty="0" smtClean="0"/>
              <a:t> obrazovek.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4077072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prstClr val="black"/>
                </a:solidFill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 dirty="0" smtClean="0">
              <a:solidFill>
                <a:prstClr val="black"/>
              </a:solidFill>
            </a:endParaRPr>
          </a:p>
          <a:p>
            <a:pPr algn="just"/>
            <a:r>
              <a:rPr lang="cs-CZ" b="1" dirty="0" smtClean="0">
                <a:solidFill>
                  <a:prstClr val="black"/>
                </a:solidFill>
              </a:rPr>
              <a:t>Dávám </a:t>
            </a:r>
            <a:r>
              <a:rPr lang="cs-CZ" b="1" dirty="0">
                <a:solidFill>
                  <a:prstClr val="black"/>
                </a:solidFill>
              </a:rPr>
              <a:t>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313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Aktivní škola - podpora, zlepšení kvality vzdělávání a výuky na základní škole</vt:lpstr>
      <vt:lpstr>Prezentace aplikace PowerPoint</vt:lpstr>
      <vt:lpstr>Formátovací pravidla MS Word 2010</vt:lpstr>
      <vt:lpstr>písmo</vt:lpstr>
      <vt:lpstr>mezery v běžném textu</vt:lpstr>
      <vt:lpstr>pokud chceme vidět, kde jsme napsali mezeru nebo stiskli Enter…</vt:lpstr>
      <vt:lpstr>formátování odstavce: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Formátovací pravidla MS Word 2010</dc:title>
  <dc:creator>kubama</dc:creator>
  <cp:lastModifiedBy>ZŠ, Týn nad Vltavou, Malá Strana</cp:lastModifiedBy>
  <cp:revision>10</cp:revision>
  <dcterms:created xsi:type="dcterms:W3CDTF">2013-10-07T10:09:06Z</dcterms:created>
  <dcterms:modified xsi:type="dcterms:W3CDTF">2013-12-16T12:53:18Z</dcterms:modified>
</cp:coreProperties>
</file>