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5317-026D-4D18-B3E1-3430E13263DA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BB8F-77F4-493A-9E5E-FE127A741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5317-026D-4D18-B3E1-3430E13263DA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BB8F-77F4-493A-9E5E-FE127A741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5317-026D-4D18-B3E1-3430E13263DA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BB8F-77F4-493A-9E5E-FE127A741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5317-026D-4D18-B3E1-3430E13263DA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BB8F-77F4-493A-9E5E-FE127A741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5317-026D-4D18-B3E1-3430E13263DA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BB8F-77F4-493A-9E5E-FE127A741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5317-026D-4D18-B3E1-3430E13263DA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BB8F-77F4-493A-9E5E-FE127A741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5317-026D-4D18-B3E1-3430E13263DA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BB8F-77F4-493A-9E5E-FE127A741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5317-026D-4D18-B3E1-3430E13263DA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BB8F-77F4-493A-9E5E-FE127A741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5317-026D-4D18-B3E1-3430E13263DA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BB8F-77F4-493A-9E5E-FE127A741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5317-026D-4D18-B3E1-3430E13263DA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BB8F-77F4-493A-9E5E-FE127A741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5317-026D-4D18-B3E1-3430E13263DA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BB8F-77F4-493A-9E5E-FE127A741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05317-026D-4D18-B3E1-3430E13263DA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3BB8F-77F4-493A-9E5E-FE127A741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indows.microsoft.com/cs-cz/windows-live/essential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Aktivní škola - podpora, zlepšení kvality vzdělávání a výuky na základní škole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365104"/>
            <a:ext cx="6400800" cy="971560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Tento projekt je spolufinancován Evropským sociálním fondem a státním rozpočtem </a:t>
            </a:r>
            <a:r>
              <a:rPr lang="cs-CZ" sz="2400" dirty="0" smtClean="0"/>
              <a:t>České republiky.</a:t>
            </a:r>
            <a:endParaRPr lang="cs-CZ" sz="24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2109"/>
            <a:ext cx="7488832" cy="133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347864" y="371703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CZ.1.07/1.1.14/02.0049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2592287"/>
          </a:xfrm>
        </p:spPr>
        <p:txBody>
          <a:bodyPr>
            <a:normAutofit/>
          </a:bodyPr>
          <a:lstStyle/>
          <a:p>
            <a:r>
              <a:rPr lang="cs-CZ" dirty="0" smtClean="0"/>
              <a:t>Obrázky jsou </a:t>
            </a:r>
            <a:r>
              <a:rPr lang="cs-CZ" dirty="0" err="1" smtClean="0"/>
              <a:t>printscreeny</a:t>
            </a:r>
            <a:r>
              <a:rPr lang="cs-CZ" dirty="0" smtClean="0"/>
              <a:t> obrazovek MM.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67544" y="4077072"/>
            <a:ext cx="82089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solidFill>
                  <a:prstClr val="black"/>
                </a:solidFill>
              </a:rPr>
              <a:t>Prohlašuji, že při tvorbě výukového materiálu jsem respektoval(a) všeobecně užívané právní a morální zvyklosti, autorská a jiná práva třetích osob, zejména práva duševního vlastnictví (např. práva k obchodní firmě, autorská práva k software, k filmovým, hudebním a fotografickým dílům nebo práva k ochranným známkám) dle zákona 121/2000 Sb. (autorský zákon). Nesu veškerou právní odpovědnost za obsah a původ svého díla.</a:t>
            </a:r>
            <a:endParaRPr lang="cs-CZ" dirty="0" smtClean="0">
              <a:solidFill>
                <a:prstClr val="black"/>
              </a:solidFill>
            </a:endParaRPr>
          </a:p>
          <a:p>
            <a:pPr algn="just"/>
            <a:r>
              <a:rPr lang="cs-CZ" b="1" dirty="0" smtClean="0">
                <a:solidFill>
                  <a:prstClr val="black"/>
                </a:solidFill>
              </a:rPr>
              <a:t>Dávám </a:t>
            </a:r>
            <a:r>
              <a:rPr lang="cs-CZ" b="1" dirty="0">
                <a:solidFill>
                  <a:prstClr val="black"/>
                </a:solidFill>
              </a:rPr>
              <a:t>souhlas, aby moje dílo bylo dáno k dispozici veřejnosti k účelům volného užití (§ 30 odst. 1 zákona 121/2000 Sb.), tj. že k uvedeným účelům může být kýmkoliv zveřejňováno, používáno, upravováno a uchováváno.</a:t>
            </a:r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73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55576" y="908720"/>
            <a:ext cx="7632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Název materiálu: </a:t>
            </a:r>
            <a:r>
              <a:rPr lang="cs-CZ" dirty="0" err="1" smtClean="0"/>
              <a:t>Movie</a:t>
            </a:r>
            <a:r>
              <a:rPr lang="cs-CZ" dirty="0" smtClean="0"/>
              <a:t> Maker - úvod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Vzdělávací oblast: Doplňující vzdělávací </a:t>
            </a:r>
            <a:r>
              <a:rPr lang="cs-CZ" dirty="0" smtClean="0"/>
              <a:t>obory – volitelný předmět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Vzdělávací obor: Informatika</a:t>
            </a:r>
          </a:p>
          <a:p>
            <a:endParaRPr lang="cs-CZ" dirty="0" smtClean="0"/>
          </a:p>
          <a:p>
            <a:r>
              <a:rPr lang="cs-CZ" dirty="0" smtClean="0"/>
              <a:t>Název sady: Sada pro technické, přírodovědné a jazykově zaměřené předměty (včetně volitelných)</a:t>
            </a:r>
          </a:p>
          <a:p>
            <a:endParaRPr lang="cs-CZ" dirty="0"/>
          </a:p>
          <a:p>
            <a:r>
              <a:rPr lang="cs-CZ" dirty="0" smtClean="0"/>
              <a:t>Ročník: 9.</a:t>
            </a:r>
          </a:p>
          <a:p>
            <a:endParaRPr lang="cs-CZ" dirty="0"/>
          </a:p>
          <a:p>
            <a:r>
              <a:rPr lang="cs-CZ" dirty="0" smtClean="0"/>
              <a:t>Autor: Mgr. Marcela Kubátová</a:t>
            </a:r>
          </a:p>
          <a:p>
            <a:endParaRPr lang="cs-CZ" dirty="0"/>
          </a:p>
          <a:p>
            <a:r>
              <a:rPr lang="cs-CZ" dirty="0" smtClean="0"/>
              <a:t>Datum ověření: </a:t>
            </a:r>
            <a:r>
              <a:rPr lang="cs-CZ" dirty="0" smtClean="0"/>
              <a:t>listopad 2013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Movie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Maker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9. ročník</a:t>
            </a:r>
          </a:p>
          <a:p>
            <a:r>
              <a:rPr lang="cs-CZ" dirty="0" smtClean="0"/>
              <a:t>Mgr. Marcela Kubátová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Instalace – bezplatné programy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Win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988840"/>
            <a:ext cx="6848475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1043608" y="1412776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3"/>
              </a:rPr>
              <a:t>http://windows.microsoft.com/cs-cz/windows-live/essentials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Novinky pro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Win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7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988840"/>
            <a:ext cx="7884368" cy="2798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První spuštění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484784"/>
            <a:ext cx="6480720" cy="4628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Čárový popisek 2 4"/>
          <p:cNvSpPr/>
          <p:nvPr/>
        </p:nvSpPr>
        <p:spPr>
          <a:xfrm>
            <a:off x="323528" y="2204864"/>
            <a:ext cx="1368152" cy="648072"/>
          </a:xfrm>
          <a:prstGeom prst="borderCallout2">
            <a:avLst>
              <a:gd name="adj1" fmla="val 54449"/>
              <a:gd name="adj2" fmla="val 99569"/>
              <a:gd name="adj3" fmla="val -15249"/>
              <a:gd name="adj4" fmla="val 125860"/>
              <a:gd name="adj5" fmla="val -26895"/>
              <a:gd name="adj6" fmla="val 149811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Pás karet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Čárový popisek 2 5"/>
          <p:cNvSpPr/>
          <p:nvPr/>
        </p:nvSpPr>
        <p:spPr>
          <a:xfrm>
            <a:off x="683568" y="4509120"/>
            <a:ext cx="1368152" cy="648072"/>
          </a:xfrm>
          <a:prstGeom prst="borderCallout2">
            <a:avLst>
              <a:gd name="adj1" fmla="val 54449"/>
              <a:gd name="adj2" fmla="val 99569"/>
              <a:gd name="adj3" fmla="val -15249"/>
              <a:gd name="adj4" fmla="val 125860"/>
              <a:gd name="adj5" fmla="val -26895"/>
              <a:gd name="adj6" fmla="val 149811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Náhled snímku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Čárový popisek 2 6"/>
          <p:cNvSpPr/>
          <p:nvPr/>
        </p:nvSpPr>
        <p:spPr>
          <a:xfrm>
            <a:off x="5292080" y="4869160"/>
            <a:ext cx="1944216" cy="792088"/>
          </a:xfrm>
          <a:prstGeom prst="borderCallout2">
            <a:avLst>
              <a:gd name="adj1" fmla="val 54449"/>
              <a:gd name="adj2" fmla="val 99569"/>
              <a:gd name="adj3" fmla="val -15249"/>
              <a:gd name="adj4" fmla="val 125860"/>
              <a:gd name="adj5" fmla="val -26895"/>
              <a:gd name="adj6" fmla="val 149811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Oblast pro řazení snímků a videa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Karta Domů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12776"/>
            <a:ext cx="829627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7" y="2996952"/>
            <a:ext cx="6568297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Tlačítko Přidat videa a fotografie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84784"/>
            <a:ext cx="6829425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Po přidání obrázků, fotek, videa a hudby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628800"/>
            <a:ext cx="6757246" cy="4848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Čárový popisek 2 3"/>
          <p:cNvSpPr/>
          <p:nvPr/>
        </p:nvSpPr>
        <p:spPr>
          <a:xfrm>
            <a:off x="0" y="2636912"/>
            <a:ext cx="1944216" cy="1152128"/>
          </a:xfrm>
          <a:prstGeom prst="borderCallout2">
            <a:avLst>
              <a:gd name="adj1" fmla="val 54449"/>
              <a:gd name="adj2" fmla="val 99569"/>
              <a:gd name="adj3" fmla="val 51802"/>
              <a:gd name="adj4" fmla="val 142889"/>
              <a:gd name="adj5" fmla="val 51974"/>
              <a:gd name="adj6" fmla="val 31928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Pořadí objektů se může libovolně měnit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4293096"/>
            <a:ext cx="1979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podstatě může být hotovo, projekt se pouze už uloží.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284</Words>
  <Application>Microsoft Office PowerPoint</Application>
  <PresentationFormat>Předvádění na obrazovce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Aktivní škola - podpora, zlepšení kvality vzdělávání a výuky na základní škole</vt:lpstr>
      <vt:lpstr>Prezentace aplikace PowerPoint</vt:lpstr>
      <vt:lpstr>Movie Maker</vt:lpstr>
      <vt:lpstr>Instalace – bezplatné programy Win </vt:lpstr>
      <vt:lpstr>Novinky pro Win 7</vt:lpstr>
      <vt:lpstr>První spuštění</vt:lpstr>
      <vt:lpstr>Karta Domů</vt:lpstr>
      <vt:lpstr>Tlačítko Přidat videa a fotografie</vt:lpstr>
      <vt:lpstr>Po přidání obrázků, fotek, videa a hudby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Movie Maker</dc:title>
  <dc:creator>kubama</dc:creator>
  <cp:lastModifiedBy>ZŠ, Týn nad Vltavou, Malá Strana</cp:lastModifiedBy>
  <cp:revision>11</cp:revision>
  <dcterms:created xsi:type="dcterms:W3CDTF">2013-11-01T06:18:40Z</dcterms:created>
  <dcterms:modified xsi:type="dcterms:W3CDTF">2013-12-16T12:52:51Z</dcterms:modified>
</cp:coreProperties>
</file>