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EF976-D852-4D5F-A035-C203D437E73B}" type="datetimeFigureOut">
              <a:rPr lang="cs-CZ" smtClean="0"/>
              <a:pPr/>
              <a:t>16.12.2013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05DB0-FB8E-42F4-A218-72B7FAA983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34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F646-4B12-42CA-BB05-301F36DD0E22}" type="datetime1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08A-15D3-4328-8E45-1F13F7163685}" type="datetime1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0D3A-4310-4E5D-A103-69401845D67F}" type="datetime1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4A16-C199-4BAF-B094-D0C3EBA29A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BF4-3853-43B7-9BC7-BDB3FB26A9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8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4A16-C199-4BAF-B094-D0C3EBA29A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BF4-3853-43B7-9BC7-BDB3FB26A9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59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4A16-C199-4BAF-B094-D0C3EBA29A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BF4-3853-43B7-9BC7-BDB3FB26A9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4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4A16-C199-4BAF-B094-D0C3EBA29A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BF4-3853-43B7-9BC7-BDB3FB26A9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25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4A16-C199-4BAF-B094-D0C3EBA29A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BF4-3853-43B7-9BC7-BDB3FB26A9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4A16-C199-4BAF-B094-D0C3EBA29A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BF4-3853-43B7-9BC7-BDB3FB26A9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18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4A16-C199-4BAF-B094-D0C3EBA29A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BF4-3853-43B7-9BC7-BDB3FB26A9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4A16-C199-4BAF-B094-D0C3EBA29A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BF4-3853-43B7-9BC7-BDB3FB26A9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9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4F32-BC28-410B-A79F-22A27442E22C}" type="datetime1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4A16-C199-4BAF-B094-D0C3EBA29A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BF4-3853-43B7-9BC7-BDB3FB26A9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6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4A16-C199-4BAF-B094-D0C3EBA29A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BF4-3853-43B7-9BC7-BDB3FB26A9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62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4A16-C199-4BAF-B094-D0C3EBA29A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BF4-3853-43B7-9BC7-BDB3FB26A9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1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33-58EA-46AA-B257-A9D7EB31AD7D}" type="datetime1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DFD6-B1DF-49DD-B8CA-044F4E1D3ADD}" type="datetime1">
              <a:rPr lang="cs-CZ" smtClean="0"/>
              <a:pPr/>
              <a:t>16.12.2013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0DC8-028F-4171-AFD7-78E14EA571A8}" type="datetime1">
              <a:rPr lang="cs-CZ" smtClean="0"/>
              <a:pPr/>
              <a:t>16.12.2013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7CE8-D577-4223-BABE-E1230CA25CD1}" type="datetime1">
              <a:rPr lang="cs-CZ" smtClean="0"/>
              <a:pPr/>
              <a:t>16.12.2013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A1C5-4AFD-434A-A64E-821EE6E1D950}" type="datetime1">
              <a:rPr lang="cs-CZ" smtClean="0"/>
              <a:pPr/>
              <a:t>16.12.2013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F9C0-08AC-40FF-AD33-1C5D4F8B38A0}" type="datetime1">
              <a:rPr lang="cs-CZ" smtClean="0"/>
              <a:pPr/>
              <a:t>16.12.2013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2A31-20AC-4190-AC7A-EEF642ACCB90}" type="datetime1">
              <a:rPr lang="cs-CZ" smtClean="0"/>
              <a:pPr/>
              <a:t>16.12.2013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2CC00-F4DB-4AAB-8733-CD588C432D30}" type="datetime1">
              <a:rPr lang="cs-CZ" smtClean="0"/>
              <a:pPr/>
              <a:t>16.12.2013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9605E-B135-43A2-A4D7-8719C88F6F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4A16-C199-4BAF-B094-D0C3EBA29AF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2BF4-3853-43B7-9BC7-BDB3FB26A9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</a:rPr>
              <a:t>Aktivní škola - podpora, zlepšení kvality vzdělávání a výuky na základní škole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971560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Tento projekt je spolufinancován Evropským sociálním fondem a státním rozpočtem </a:t>
            </a:r>
            <a:r>
              <a:rPr lang="cs-CZ" sz="2400" dirty="0" smtClean="0"/>
              <a:t>České republiky.</a:t>
            </a:r>
            <a:endParaRPr lang="cs-CZ" sz="24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 Týn nad Vltavou, Malá Strana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109"/>
            <a:ext cx="7488832" cy="133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347864" y="3717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CZ.1.07/1.1.14/02.0049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Výběr typu alba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3628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Nastavení alba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3818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Dokončení alba - uložení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961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Spouštění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webalba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8676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555776" y="4077072"/>
            <a:ext cx="302433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4">
                    <a:lumMod val="50000"/>
                  </a:schemeClr>
                </a:solidFill>
              </a:rPr>
              <a:t>spouštěcím souborem je index.</a:t>
            </a:r>
            <a:r>
              <a:rPr lang="cs-CZ" sz="2400" b="1" dirty="0" err="1" smtClean="0">
                <a:solidFill>
                  <a:schemeClr val="accent4">
                    <a:lumMod val="50000"/>
                  </a:schemeClr>
                </a:solidFill>
              </a:rPr>
              <a:t>html</a:t>
            </a:r>
            <a:endParaRPr lang="cs-CZ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6" name="Přímá spojovací šipka 5"/>
          <p:cNvCxnSpPr>
            <a:stCxn id="4" idx="3"/>
          </p:cNvCxnSpPr>
          <p:nvPr/>
        </p:nvCxnSpPr>
        <p:spPr>
          <a:xfrm flipV="1">
            <a:off x="5580112" y="3429000"/>
            <a:ext cx="1872208" cy="106357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Zdroje: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592287"/>
          </a:xfrm>
        </p:spPr>
        <p:txBody>
          <a:bodyPr>
            <a:normAutofit/>
          </a:bodyPr>
          <a:lstStyle/>
          <a:p>
            <a:r>
              <a:rPr lang="cs-CZ" dirty="0" smtClean="0"/>
              <a:t>Obrázky jsou </a:t>
            </a:r>
            <a:r>
              <a:rPr lang="cs-CZ" dirty="0" err="1" smtClean="0"/>
              <a:t>printscreeny</a:t>
            </a:r>
            <a:r>
              <a:rPr lang="cs-CZ" dirty="0" smtClean="0"/>
              <a:t> obrazovek.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4077072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prstClr val="black"/>
                </a:solidFill>
              </a:rPr>
              <a:t>Prohlašuji, že při tvorbě výukového materiálu jsem respektoval(a) všeobecně užívané právní a morální zvyklosti, autorská a jiná práva třetích osob, zejména práva duševního vlastnictví (např. práva k obchodní firmě, autorská práva k software, k filmovým, hudebním a fotografickým dílům nebo práva k ochranným známkám) dle zákona 121/2000 Sb. (autorský zákon). Nesu veškerou právní odpovědnost za obsah a původ svého díla.</a:t>
            </a:r>
            <a:endParaRPr lang="cs-CZ" dirty="0" smtClean="0">
              <a:solidFill>
                <a:prstClr val="black"/>
              </a:solidFill>
            </a:endParaRPr>
          </a:p>
          <a:p>
            <a:pPr algn="just"/>
            <a:r>
              <a:rPr lang="cs-CZ" b="1" dirty="0" smtClean="0">
                <a:solidFill>
                  <a:prstClr val="black"/>
                </a:solidFill>
              </a:rPr>
              <a:t>Dávám </a:t>
            </a:r>
            <a:r>
              <a:rPr lang="cs-CZ" b="1" dirty="0">
                <a:solidFill>
                  <a:prstClr val="black"/>
                </a:solidFill>
              </a:rPr>
              <a:t>souhlas, aby moje dílo bylo dáno k dispozici veřejnosti k účelům volného užití (§ 30 odst. 1 zákona 121/2000 Sb.), tj. že k uvedeným účelům může být kýmkoliv zveřejňováno, používáno, upravováno a uchováváno.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55576" y="908720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Název materiálu: </a:t>
            </a:r>
            <a:r>
              <a:rPr lang="cs-CZ" dirty="0" err="1" smtClean="0"/>
              <a:t>Zoner</a:t>
            </a:r>
            <a:r>
              <a:rPr lang="cs-CZ" dirty="0" smtClean="0"/>
              <a:t> </a:t>
            </a:r>
            <a:r>
              <a:rPr lang="cs-CZ" dirty="0" err="1" smtClean="0"/>
              <a:t>Photo</a:t>
            </a:r>
            <a:r>
              <a:rPr lang="cs-CZ" dirty="0" smtClean="0"/>
              <a:t> Studio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Vzdělávací oblast: Informační a komunikační technologie</a:t>
            </a:r>
          </a:p>
          <a:p>
            <a:endParaRPr lang="cs-CZ" dirty="0" smtClean="0"/>
          </a:p>
          <a:p>
            <a:r>
              <a:rPr lang="cs-CZ" dirty="0" smtClean="0"/>
              <a:t>Vzdělávací obor: IKT</a:t>
            </a:r>
          </a:p>
          <a:p>
            <a:endParaRPr lang="cs-CZ" dirty="0" smtClean="0"/>
          </a:p>
          <a:p>
            <a:r>
              <a:rPr lang="cs-CZ" dirty="0" smtClean="0"/>
              <a:t>Název sady: Sada pro technické, přírodovědné a jazykově zaměřené předměty (včetně volitelných)</a:t>
            </a:r>
          </a:p>
          <a:p>
            <a:endParaRPr lang="cs-CZ" dirty="0"/>
          </a:p>
          <a:p>
            <a:r>
              <a:rPr lang="cs-CZ" dirty="0" smtClean="0"/>
              <a:t>Ročník: 9.</a:t>
            </a:r>
          </a:p>
          <a:p>
            <a:endParaRPr lang="cs-CZ" dirty="0"/>
          </a:p>
          <a:p>
            <a:r>
              <a:rPr lang="cs-CZ" dirty="0" smtClean="0"/>
              <a:t>Autor: Mgr. Marcela Kubátová</a:t>
            </a:r>
          </a:p>
          <a:p>
            <a:endParaRPr lang="cs-CZ" dirty="0"/>
          </a:p>
          <a:p>
            <a:r>
              <a:rPr lang="cs-CZ" dirty="0" smtClean="0"/>
              <a:t>Datum ověření: </a:t>
            </a:r>
            <a:r>
              <a:rPr lang="cs-CZ" dirty="0" smtClean="0"/>
              <a:t>říjen 2013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7030A0"/>
                </a:solidFill>
              </a:rPr>
              <a:t>Zoner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Photo</a:t>
            </a:r>
            <a:r>
              <a:rPr lang="cs-CZ" b="1" dirty="0" smtClean="0">
                <a:solidFill>
                  <a:srgbClr val="7030A0"/>
                </a:solidFill>
              </a:rPr>
              <a:t> Studio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IKT 9</a:t>
            </a:r>
          </a:p>
          <a:p>
            <a:r>
              <a:rPr lang="cs-CZ" dirty="0" smtClean="0"/>
              <a:t>Mgr. Marcela Kubátová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Průzkumník, editor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26026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Hromadné označení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6801377" cy="382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5536" y="1340768"/>
            <a:ext cx="374441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všechny – SHIFT + klik</a:t>
            </a:r>
          </a:p>
          <a:p>
            <a:r>
              <a:rPr lang="cs-CZ" dirty="0" smtClean="0"/>
              <a:t>na první, držet SHIFT, klik na poslední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940152" y="1412776"/>
            <a:ext cx="23762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některé – CTRL + klik</a:t>
            </a:r>
          </a:p>
          <a:p>
            <a:r>
              <a:rPr lang="cs-CZ" dirty="0" smtClean="0"/>
              <a:t>na jednotlivé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Základní úprava fotek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12776"/>
            <a:ext cx="4114800" cy="175679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cs-CZ" sz="3300" dirty="0" smtClean="0"/>
              <a:t>změna velikosti</a:t>
            </a:r>
          </a:p>
          <a:p>
            <a:r>
              <a:rPr lang="cs-CZ" sz="3300" dirty="0" smtClean="0"/>
              <a:t>jas</a:t>
            </a:r>
          </a:p>
          <a:p>
            <a:r>
              <a:rPr lang="cs-CZ" sz="3300" dirty="0" smtClean="0"/>
              <a:t>kontrast</a:t>
            </a:r>
          </a:p>
          <a:p>
            <a:r>
              <a:rPr lang="cs-CZ" sz="3300" dirty="0" smtClean="0"/>
              <a:t>červené oči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ZŠ, Týn nad Vltavou, Malá Strana</a:t>
            </a:r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564904"/>
            <a:ext cx="6222643" cy="400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3203848" y="4437112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771800" y="4725144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6732240" y="2780928"/>
            <a:ext cx="21602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Hromadné přejmenování fotek</a:t>
            </a: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0150"/>
            <a:ext cx="597217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300192" y="4653136"/>
            <a:ext cx="244827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opakuje se JETE</a:t>
            </a:r>
          </a:p>
          <a:p>
            <a:r>
              <a:rPr lang="en-US" dirty="0" smtClean="0"/>
              <a:t>{</a:t>
            </a:r>
            <a:r>
              <a:rPr lang="cs-CZ" dirty="0" smtClean="0"/>
              <a:t>C</a:t>
            </a:r>
            <a:r>
              <a:rPr lang="en-US" dirty="0" smtClean="0"/>
              <a:t>}</a:t>
            </a:r>
            <a:r>
              <a:rPr lang="cs-CZ" dirty="0" smtClean="0"/>
              <a:t> počitadlo</a:t>
            </a:r>
          </a:p>
          <a:p>
            <a:endParaRPr lang="cs-CZ" dirty="0"/>
          </a:p>
        </p:txBody>
      </p:sp>
      <p:cxnSp>
        <p:nvCxnSpPr>
          <p:cNvPr id="7" name="Přímá spojovací šipka 6"/>
          <p:cNvCxnSpPr>
            <a:endCxn id="5" idx="1"/>
          </p:cNvCxnSpPr>
          <p:nvPr/>
        </p:nvCxnSpPr>
        <p:spPr>
          <a:xfrm flipV="1">
            <a:off x="4572000" y="5114801"/>
            <a:ext cx="1728192" cy="33042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268760"/>
            <a:ext cx="1543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6660232" y="3284984"/>
            <a:ext cx="20882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přejmenování jedné fotky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8674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Album pro web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4788024" y="1412776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5004048" y="4581128"/>
            <a:ext cx="172819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Výběr fotografií pro album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57325"/>
            <a:ext cx="7391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323</Words>
  <Application>Microsoft Office PowerPoint</Application>
  <PresentationFormat>Předvádění na obrazovce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sady Office</vt:lpstr>
      <vt:lpstr>Motiv systému Office</vt:lpstr>
      <vt:lpstr>Aktivní škola - podpora, zlepšení kvality vzdělávání a výuky na základní škole</vt:lpstr>
      <vt:lpstr>Prezentace aplikace PowerPoint</vt:lpstr>
      <vt:lpstr>Zoner Photo Studio</vt:lpstr>
      <vt:lpstr>Průzkumník, editor</vt:lpstr>
      <vt:lpstr>Hromadné označení</vt:lpstr>
      <vt:lpstr>Základní úprava fotek</vt:lpstr>
      <vt:lpstr>Hromadné přejmenování fotek</vt:lpstr>
      <vt:lpstr>Album pro web</vt:lpstr>
      <vt:lpstr>Výběr fotografií pro album</vt:lpstr>
      <vt:lpstr>Výběr typu alba</vt:lpstr>
      <vt:lpstr>Nastavení alba</vt:lpstr>
      <vt:lpstr>Dokončení alba - uložení</vt:lpstr>
      <vt:lpstr>Spouštění webalba</vt:lpstr>
      <vt:lpstr>Zdroje: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modulové výukové a inovativní programy - zvýšení kvality ve vzdělávání</dc:title>
  <dc:creator>ZŠ, Týn nad Vltavou, Malá Strana</dc:creator>
  <cp:lastModifiedBy>ZŠ, Týn nad Vltavou, Malá Strana</cp:lastModifiedBy>
  <cp:revision>24</cp:revision>
  <dcterms:created xsi:type="dcterms:W3CDTF">2009-09-21T10:43:13Z</dcterms:created>
  <dcterms:modified xsi:type="dcterms:W3CDTF">2013-12-16T12:54:36Z</dcterms:modified>
</cp:coreProperties>
</file>