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5" r:id="rId8"/>
    <p:sldId id="266" r:id="rId9"/>
    <p:sldId id="264" r:id="rId10"/>
    <p:sldId id="267" r:id="rId11"/>
    <p:sldId id="268" r:id="rId12"/>
    <p:sldId id="269" r:id="rId13"/>
    <p:sldId id="270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7394F-399C-4CC7-8A2C-28DB482773F1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707E1-9BA0-4B17-9BAE-6FFB6F99F5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4925" y="547688"/>
            <a:ext cx="653415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Obrázky obtékané textem: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zleva</a:t>
            </a:r>
            <a:br>
              <a:rPr lang="cs-CZ" dirty="0" smtClean="0"/>
            </a:br>
            <a:r>
              <a:rPr lang="cs-CZ" dirty="0" smtClean="0"/>
              <a:t>pomocí parametru 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align</a:t>
            </a: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left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zprava</a:t>
            </a:r>
            <a:br>
              <a:rPr lang="cs-CZ" dirty="0" smtClean="0"/>
            </a:br>
            <a:r>
              <a:rPr lang="cs-CZ" dirty="0" smtClean="0"/>
              <a:t>pomocí parametru 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align</a:t>
            </a: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right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" y="704850"/>
            <a:ext cx="8029575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4925" y="833438"/>
            <a:ext cx="653415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Zdroje: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4324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 smtClean="0">
                <a:solidFill>
                  <a:schemeClr val="bg2">
                    <a:lumMod val="25000"/>
                  </a:schemeClr>
                </a:solidFill>
              </a:rPr>
              <a:t>obrázky</a:t>
            </a:r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Formát obrázku: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Standard HTML podporuje dva grafické formáty: </a:t>
            </a:r>
            <a:r>
              <a:rPr lang="cs-CZ" dirty="0" err="1" smtClean="0"/>
              <a:t>gif</a:t>
            </a:r>
            <a:r>
              <a:rPr lang="cs-CZ" dirty="0" smtClean="0"/>
              <a:t>, </a:t>
            </a:r>
            <a:r>
              <a:rPr lang="cs-CZ" dirty="0" err="1" smtClean="0"/>
              <a:t>jpg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Jedná se o velice rozšířené grafické formáty podporované většinou grafických programů.</a:t>
            </a:r>
          </a:p>
          <a:p>
            <a:r>
              <a:rPr lang="cs-CZ" dirty="0" smtClean="0"/>
              <a:t>Obrázky ukládáme nejčastěji do stejné složky jako je uložený index.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Umístění obrázku: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Pokud máme k dispozici obrázek vhodného formátu, můžeme jej umístit na stránku pomocí </a:t>
            </a:r>
            <a:r>
              <a:rPr lang="cs-CZ" dirty="0" err="1" smtClean="0"/>
              <a:t>tagu</a:t>
            </a:r>
            <a:r>
              <a:rPr lang="cs-CZ" dirty="0" smtClean="0"/>
              <a:t> &lt;IMG&gt;</a:t>
            </a:r>
            <a:br>
              <a:rPr lang="cs-CZ" dirty="0" smtClean="0"/>
            </a:br>
            <a:r>
              <a:rPr lang="cs-CZ" dirty="0" smtClean="0"/>
              <a:t>stačí zadat parametr </a:t>
            </a:r>
            <a:r>
              <a:rPr lang="cs-CZ" dirty="0" err="1" smtClean="0"/>
              <a:t>src</a:t>
            </a:r>
            <a:r>
              <a:rPr lang="cs-CZ" dirty="0" smtClean="0"/>
              <a:t> URL obrázku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např. &lt;IMG </a:t>
            </a:r>
            <a:r>
              <a:rPr lang="cs-CZ" dirty="0" err="1" smtClean="0"/>
              <a:t>src</a:t>
            </a:r>
            <a:r>
              <a:rPr lang="cs-CZ" dirty="0" smtClean="0"/>
              <a:t>=„</a:t>
            </a:r>
            <a:r>
              <a:rPr lang="cs-CZ" dirty="0" err="1" smtClean="0"/>
              <a:t>zaba.jpg</a:t>
            </a:r>
            <a:r>
              <a:rPr lang="cs-CZ" smtClean="0"/>
              <a:t>“&gt;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URL obrázku: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dirty="0" smtClean="0"/>
              <a:t>Může být zadána relativně nebo absolutně.</a:t>
            </a:r>
          </a:p>
          <a:p>
            <a:r>
              <a:rPr lang="cs-CZ" dirty="0" smtClean="0"/>
              <a:t>To znamená, že obrázek, který chceme umístit na svou stránku, vůbec nemusí být umístěn v našem počítači, ale kdekoliv na internetu.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Ovšem zde je potřeba pamatovat na to, že používání cizích obrázků bez souhlasu majitele je v rozporu se zákonem o autorských právech!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" y="1052513"/>
            <a:ext cx="8029575" cy="4824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611560" y="188640"/>
            <a:ext cx="619268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Absolutní adresa obrázku (obrázek je uložen ve stejné složce jako index, proto stačí zapsat jeho název):</a:t>
            </a:r>
            <a:endParaRPr lang="cs-CZ" dirty="0"/>
          </a:p>
        </p:txBody>
      </p:sp>
      <p:cxnSp>
        <p:nvCxnSpPr>
          <p:cNvPr id="5" name="Přímá spojovací šipka 4"/>
          <p:cNvCxnSpPr>
            <a:stCxn id="3" idx="2"/>
          </p:cNvCxnSpPr>
          <p:nvPr/>
        </p:nvCxnSpPr>
        <p:spPr>
          <a:xfrm rot="5400000">
            <a:off x="2158862" y="1807949"/>
            <a:ext cx="2522021" cy="576064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35896" y="4077072"/>
            <a:ext cx="1944216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Musí být zapsáno jméno i přípona souboru!</a:t>
            </a:r>
            <a:endParaRPr lang="cs-CZ" dirty="0"/>
          </a:p>
        </p:txBody>
      </p:sp>
      <p:cxnSp>
        <p:nvCxnSpPr>
          <p:cNvPr id="8" name="Přímá spojovací šipka 7"/>
          <p:cNvCxnSpPr>
            <a:stCxn id="6" idx="0"/>
          </p:cNvCxnSpPr>
          <p:nvPr/>
        </p:nvCxnSpPr>
        <p:spPr>
          <a:xfrm rot="16200000" flipV="1">
            <a:off x="4157954" y="3627022"/>
            <a:ext cx="432048" cy="468052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" y="1643063"/>
            <a:ext cx="80295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ovéPole 3"/>
          <p:cNvSpPr txBox="1"/>
          <p:nvPr/>
        </p:nvSpPr>
        <p:spPr>
          <a:xfrm>
            <a:off x="539552" y="476672"/>
            <a:ext cx="3744416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Relativní adresa obrázku:</a:t>
            </a:r>
            <a:endParaRPr lang="cs-CZ" dirty="0"/>
          </a:p>
        </p:txBody>
      </p:sp>
      <p:cxnSp>
        <p:nvCxnSpPr>
          <p:cNvPr id="6" name="Přímá spojovací šipka 5"/>
          <p:cNvCxnSpPr>
            <a:stCxn id="4" idx="2"/>
          </p:cNvCxnSpPr>
          <p:nvPr/>
        </p:nvCxnSpPr>
        <p:spPr>
          <a:xfrm rot="16200000" flipH="1">
            <a:off x="1120262" y="2137502"/>
            <a:ext cx="3087052" cy="504056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2123728" y="5517232"/>
            <a:ext cx="396044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Zkopírováno z prohlížeče!</a:t>
            </a:r>
            <a:endParaRPr lang="cs-CZ" dirty="0"/>
          </a:p>
        </p:txBody>
      </p:sp>
      <p:cxnSp>
        <p:nvCxnSpPr>
          <p:cNvPr id="9" name="Přímá spojovací šipka 8"/>
          <p:cNvCxnSpPr>
            <a:stCxn id="7" idx="0"/>
          </p:cNvCxnSpPr>
          <p:nvPr/>
        </p:nvCxnSpPr>
        <p:spPr>
          <a:xfrm rot="16200000" flipV="1">
            <a:off x="3473878" y="4887162"/>
            <a:ext cx="1008112" cy="252028"/>
          </a:xfrm>
          <a:prstGeom prst="straightConnector1">
            <a:avLst/>
          </a:prstGeom>
          <a:ln w="28575">
            <a:solidFill>
              <a:schemeClr val="bg2">
                <a:lumMod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Obrázky a text:</a:t>
            </a:r>
            <a:endParaRPr 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Je vhodné umístit obrázek do samostatného odstavce nebo do tabulky. Jinak bude nepěkně nalepený na konec předchozího textu.</a:t>
            </a:r>
          </a:p>
          <a:p>
            <a:r>
              <a:rPr lang="cs-CZ" dirty="0" smtClean="0"/>
              <a:t>Dále je nutné určit, na jaké místo má být u obrázku umístěn okolní text. K tomu slouží parametr 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align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k horní hraně obrázku: 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align</a:t>
            </a: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=top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střed obrázku: 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align</a:t>
            </a: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middle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ke spodnímu okraji obrázku: 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align</a:t>
            </a:r>
            <a:r>
              <a:rPr lang="cs-CZ" b="1" i="1" dirty="0" smtClean="0">
                <a:solidFill>
                  <a:schemeClr val="bg2">
                    <a:lumMod val="25000"/>
                  </a:schemeClr>
                </a:solidFill>
              </a:rPr>
              <a:t>=</a:t>
            </a:r>
            <a:r>
              <a:rPr lang="cs-CZ" b="1" i="1" dirty="0" err="1" smtClean="0">
                <a:solidFill>
                  <a:schemeClr val="bg2">
                    <a:lumMod val="25000"/>
                  </a:schemeClr>
                </a:solidFill>
              </a:rPr>
              <a:t>bottom</a:t>
            </a:r>
            <a:endParaRPr lang="cs-CZ" b="1" i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" y="600075"/>
            <a:ext cx="8029575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247</Words>
  <Application>Microsoft Office PowerPoint</Application>
  <PresentationFormat>Předvádění na obrazovce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Prezentace aplikace PowerPoint</vt:lpstr>
      <vt:lpstr>Jazyk HTML obrázky</vt:lpstr>
      <vt:lpstr>Formát obrázku:</vt:lpstr>
      <vt:lpstr>Umístění obrázku:</vt:lpstr>
      <vt:lpstr>URL obrázku:</vt:lpstr>
      <vt:lpstr>Prezentace aplikace PowerPoint</vt:lpstr>
      <vt:lpstr>Prezentace aplikace PowerPoint</vt:lpstr>
      <vt:lpstr>Obrázky a text:</vt:lpstr>
      <vt:lpstr>Prezentace aplikace PowerPoint</vt:lpstr>
      <vt:lpstr>Prezentace aplikace PowerPoint</vt:lpstr>
      <vt:lpstr>Obrázky obtékané textem:</vt:lpstr>
      <vt:lpstr>Prezentace aplikace PowerPoint</vt:lpstr>
      <vt:lpstr>Prezentace aplikace PowerPoint</vt:lpstr>
      <vt:lpstr>Zdroje:</vt:lpstr>
    </vt:vector>
  </TitlesOfParts>
  <Company>ZŠ Malá Strana Týn  nad Vltavou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11</cp:revision>
  <dcterms:created xsi:type="dcterms:W3CDTF">2010-11-08T09:17:51Z</dcterms:created>
  <dcterms:modified xsi:type="dcterms:W3CDTF">2015-02-26T12:58:00Z</dcterms:modified>
</cp:coreProperties>
</file>