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5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4C5B-5AC3-4675-BE69-694BC31A82C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C49-C6A5-4A95-AD82-4C71A0B1F9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4C5B-5AC3-4675-BE69-694BC31A82C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C49-C6A5-4A95-AD82-4C71A0B1F9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4C5B-5AC3-4675-BE69-694BC31A82C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C49-C6A5-4A95-AD82-4C71A0B1F9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4C5B-5AC3-4675-BE69-694BC31A82C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C49-C6A5-4A95-AD82-4C71A0B1F9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4C5B-5AC3-4675-BE69-694BC31A82C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C49-C6A5-4A95-AD82-4C71A0B1F9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4C5B-5AC3-4675-BE69-694BC31A82C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C49-C6A5-4A95-AD82-4C71A0B1F9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4C5B-5AC3-4675-BE69-694BC31A82C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C49-C6A5-4A95-AD82-4C71A0B1F9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4C5B-5AC3-4675-BE69-694BC31A82C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C49-C6A5-4A95-AD82-4C71A0B1F9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4C5B-5AC3-4675-BE69-694BC31A82C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C49-C6A5-4A95-AD82-4C71A0B1F9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4C5B-5AC3-4675-BE69-694BC31A82C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C49-C6A5-4A95-AD82-4C71A0B1F9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4C5B-5AC3-4675-BE69-694BC31A82C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C49-C6A5-4A95-AD82-4C71A0B1F95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D4C5B-5AC3-4675-BE69-694BC31A82CE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9AC49-C6A5-4A95-AD82-4C71A0B1F95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i="1">
                <a:solidFill>
                  <a:prstClr val="black"/>
                </a:solidFill>
                <a:latin typeface="+mn-lt"/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  <a:latin typeface="+mn-lt"/>
              </a:rPr>
              <a:t/>
            </a:r>
            <a:br>
              <a:rPr lang="cs-CZ" sz="4400">
                <a:solidFill>
                  <a:prstClr val="black"/>
                </a:solidFill>
                <a:latin typeface="+mn-lt"/>
              </a:rPr>
            </a:br>
            <a:endParaRPr lang="cs-CZ" sz="44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solidFill>
                  <a:srgbClr val="000000"/>
                </a:solidFill>
              </a:rPr>
              <a:t>Tento projekt je spolufinancován Evropským sociálním fondem a státním rozpočtem ČR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solidFill>
                  <a:srgbClr val="000000"/>
                </a:solidFill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898989"/>
                </a:solidFill>
              </a:rPr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20896" y="3494563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Číslování a odrážky společně: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14422"/>
            <a:ext cx="70199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4071942"/>
            <a:ext cx="530542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318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Pavel Navrátil</a:t>
            </a:r>
            <a:br>
              <a:rPr lang="cs-CZ" dirty="0" smtClean="0"/>
            </a:br>
            <a:r>
              <a:rPr lang="cs-CZ" dirty="0" smtClean="0"/>
              <a:t>Informatika a výpočetní technika 3</a:t>
            </a:r>
            <a:br>
              <a:rPr lang="cs-CZ" dirty="0" smtClean="0"/>
            </a:br>
            <a:r>
              <a:rPr lang="cs-CZ" dirty="0" smtClean="0"/>
              <a:t>kompendium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Jazyk HTML</a:t>
            </a:r>
            <a:b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číslovaný seznam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Číslovaný seznam: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Číslovaný seznam dosadí na pozici odrážky číslo a automaticky zachovává číselnou řadu.</a:t>
            </a:r>
          </a:p>
          <a:p>
            <a:r>
              <a:rPr lang="cs-CZ" dirty="0" smtClean="0"/>
              <a:t>To znamená, že pokud mezi již existující číselnou řadu vložíme další </a:t>
            </a:r>
            <a:r>
              <a:rPr lang="cs-CZ" dirty="0" err="1" smtClean="0"/>
              <a:t>tag</a:t>
            </a:r>
            <a:r>
              <a:rPr lang="cs-CZ" dirty="0" smtClean="0"/>
              <a:t>, číslovaný seznam se automaticky správně čísluje.</a:t>
            </a:r>
          </a:p>
          <a:p>
            <a:r>
              <a:rPr lang="cs-CZ" dirty="0" smtClean="0"/>
              <a:t>Používá se </a:t>
            </a:r>
            <a:r>
              <a:rPr lang="cs-CZ" dirty="0" err="1" smtClean="0"/>
              <a:t>tag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OL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Tag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OL má celkem čtyři atributy: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TYPE=„hodnota“</a:t>
            </a:r>
            <a:br>
              <a:rPr lang="cs-CZ" dirty="0" smtClean="0"/>
            </a:br>
            <a:r>
              <a:rPr lang="cs-CZ" dirty="0" smtClean="0"/>
              <a:t>umožňuje nadefinovat, jakými znaky bude číslování seznamu provedeno</a:t>
            </a:r>
          </a:p>
          <a:p>
            <a:r>
              <a:rPr lang="cs-CZ" dirty="0" smtClean="0"/>
              <a:t>START=„počáteční_hodnota“</a:t>
            </a:r>
            <a:br>
              <a:rPr lang="cs-CZ" dirty="0" smtClean="0"/>
            </a:br>
            <a:r>
              <a:rPr lang="cs-CZ" dirty="0" smtClean="0"/>
              <a:t>dokáže nastavit, od které počáteční hodnoty začne seznam číslovat</a:t>
            </a:r>
          </a:p>
          <a:p>
            <a:r>
              <a:rPr lang="cs-CZ" dirty="0" smtClean="0"/>
              <a:t>CONTINUE</a:t>
            </a:r>
            <a:br>
              <a:rPr lang="cs-CZ" dirty="0" smtClean="0"/>
            </a:br>
            <a:r>
              <a:rPr lang="cs-CZ" dirty="0" smtClean="0"/>
              <a:t>dovolí pokračovat v číslování, pokud je seznam přerušen např. obrázkem</a:t>
            </a:r>
          </a:p>
          <a:p>
            <a:r>
              <a:rPr lang="cs-CZ" dirty="0" smtClean="0"/>
              <a:t>ALIGN=„zarovnání“ položek seznamu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Hodnoty atributu TYPE: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TYPE=„hodnota“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– malá písmena arabské abecedy</a:t>
            </a:r>
            <a:br>
              <a:rPr lang="cs-CZ" dirty="0" smtClean="0"/>
            </a:br>
            <a:r>
              <a:rPr lang="cs-CZ" dirty="0" smtClean="0"/>
              <a:t>A – velká písmena</a:t>
            </a:r>
            <a:br>
              <a:rPr lang="cs-CZ" dirty="0" smtClean="0"/>
            </a:br>
            <a:r>
              <a:rPr lang="cs-CZ" dirty="0" smtClean="0"/>
              <a:t>i – římské číslice malými písmeny</a:t>
            </a:r>
            <a:br>
              <a:rPr lang="cs-CZ" dirty="0" smtClean="0"/>
            </a:br>
            <a:r>
              <a:rPr lang="cs-CZ" dirty="0" smtClean="0"/>
              <a:t>I – římské číslice velkými písmeny</a:t>
            </a:r>
            <a:br>
              <a:rPr lang="cs-CZ" dirty="0" smtClean="0"/>
            </a:br>
            <a:r>
              <a:rPr lang="cs-CZ" dirty="0" smtClean="0"/>
              <a:t>1 – arabské číslice (toto je přednastaveno)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Hodnoty atributu ALIGN: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ALIGN=„</a:t>
            </a:r>
            <a:r>
              <a:rPr lang="cs-CZ" dirty="0" err="1" smtClean="0"/>
              <a:t>left</a:t>
            </a:r>
            <a:r>
              <a:rPr lang="cs-CZ" dirty="0" smtClean="0"/>
              <a:t>“</a:t>
            </a:r>
            <a:br>
              <a:rPr lang="cs-CZ" dirty="0" smtClean="0"/>
            </a:br>
            <a:r>
              <a:rPr lang="cs-CZ" dirty="0" smtClean="0"/>
              <a:t>zarovnání doleva</a:t>
            </a:r>
          </a:p>
          <a:p>
            <a:r>
              <a:rPr lang="cs-CZ" dirty="0" smtClean="0"/>
              <a:t>ALIGN=„</a:t>
            </a:r>
            <a:r>
              <a:rPr lang="cs-CZ" dirty="0" err="1" smtClean="0"/>
              <a:t>right</a:t>
            </a:r>
            <a:r>
              <a:rPr lang="cs-CZ" dirty="0" smtClean="0"/>
              <a:t>“</a:t>
            </a:r>
            <a:br>
              <a:rPr lang="cs-CZ" dirty="0" smtClean="0"/>
            </a:br>
            <a:r>
              <a:rPr lang="cs-CZ" dirty="0" smtClean="0"/>
              <a:t>zarovnání doprava</a:t>
            </a:r>
          </a:p>
          <a:p>
            <a:r>
              <a:rPr lang="cs-CZ" dirty="0" smtClean="0"/>
              <a:t>ALIGN=„center“</a:t>
            </a:r>
            <a:br>
              <a:rPr lang="cs-CZ" dirty="0" smtClean="0"/>
            </a:br>
            <a:r>
              <a:rPr lang="cs-CZ" dirty="0" smtClean="0"/>
              <a:t>zarovnání na střed</a:t>
            </a:r>
          </a:p>
          <a:p>
            <a:r>
              <a:rPr lang="cs-CZ" dirty="0" smtClean="0"/>
              <a:t>ALIGN=„</a:t>
            </a:r>
            <a:r>
              <a:rPr lang="cs-CZ" dirty="0" err="1" smtClean="0"/>
              <a:t>justify</a:t>
            </a:r>
            <a:r>
              <a:rPr lang="cs-CZ" dirty="0" smtClean="0"/>
              <a:t>“</a:t>
            </a:r>
            <a:br>
              <a:rPr lang="cs-CZ" dirty="0" smtClean="0"/>
            </a:br>
            <a:r>
              <a:rPr lang="cs-CZ" dirty="0" smtClean="0"/>
              <a:t>zarovnání do bloku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70199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Číslování od pěti: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38575" y="4071942"/>
            <a:ext cx="530542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Číslování s písmeny: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70199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4071942"/>
            <a:ext cx="530542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70199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4000504"/>
            <a:ext cx="530542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125</Words>
  <Application>Microsoft Office PowerPoint</Application>
  <PresentationFormat>Předvádění na obrazovce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Prezentace aplikace PowerPoint</vt:lpstr>
      <vt:lpstr>Jazyk HTML číslovaný seznam</vt:lpstr>
      <vt:lpstr>Číslovaný seznam:</vt:lpstr>
      <vt:lpstr>Tag OL má celkem čtyři atributy:</vt:lpstr>
      <vt:lpstr>Hodnoty atributu TYPE:</vt:lpstr>
      <vt:lpstr>Hodnoty atributu ALIGN:</vt:lpstr>
      <vt:lpstr>Číslování od pěti:</vt:lpstr>
      <vt:lpstr>Číslování s písmeny:</vt:lpstr>
      <vt:lpstr>Prezentace aplikace PowerPoint</vt:lpstr>
      <vt:lpstr>Číslování a odrážky společně:</vt:lpstr>
      <vt:lpstr>Zdroje:</vt:lpstr>
    </vt:vector>
  </TitlesOfParts>
  <Company>ZS Týn nad Vltavou Malá Strana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kubama</dc:creator>
  <cp:lastModifiedBy>Marcela Kubátová</cp:lastModifiedBy>
  <cp:revision>11</cp:revision>
  <dcterms:created xsi:type="dcterms:W3CDTF">2010-09-13T10:36:22Z</dcterms:created>
  <dcterms:modified xsi:type="dcterms:W3CDTF">2015-02-26T12:57:49Z</dcterms:modified>
</cp:coreProperties>
</file>