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C6A16-FA59-470A-BC5D-857AD3EC6187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B5C6E-ABE0-4EE7-A519-AF58C9A06BE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3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sz="4000" b="1" i="1">
                <a:solidFill>
                  <a:prstClr val="black"/>
                </a:solidFill>
                <a:latin typeface="+mn-lt"/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  <a:latin typeface="+mn-lt"/>
              </a:rPr>
              <a:t/>
            </a:r>
            <a:br>
              <a:rPr lang="cs-CZ" sz="4400">
                <a:solidFill>
                  <a:prstClr val="black"/>
                </a:solidFill>
                <a:latin typeface="+mn-lt"/>
              </a:rPr>
            </a:br>
            <a:endParaRPr lang="cs-CZ" sz="4400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051" name="Podnadpis 2"/>
          <p:cNvSpPr txBox="1">
            <a:spLocks/>
          </p:cNvSpPr>
          <p:nvPr/>
        </p:nvSpPr>
        <p:spPr bwMode="auto">
          <a:xfrm>
            <a:off x="1428750" y="3929063"/>
            <a:ext cx="640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400">
                <a:solidFill>
                  <a:srgbClr val="000000"/>
                </a:solidFill>
              </a:rPr>
              <a:t>Tento projekt je spolufinancován Evropským sociálním fondem a státním rozpočtem ČR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57375" y="500063"/>
            <a:ext cx="5653088" cy="785812"/>
            <a:chOff x="1410" y="1686"/>
            <a:chExt cx="8902" cy="1238"/>
          </a:xfrm>
        </p:grpSpPr>
        <p:pic>
          <p:nvPicPr>
            <p:cNvPr id="205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6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7" name="Picture 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8" name="Picture 6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9" name="Picture 7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3" name="TextovéPole 11"/>
          <p:cNvSpPr txBox="1">
            <a:spLocks noChangeArrowheads="1"/>
          </p:cNvSpPr>
          <p:nvPr/>
        </p:nvSpPr>
        <p:spPr bwMode="auto">
          <a:xfrm>
            <a:off x="2286000" y="1285875"/>
            <a:ext cx="50720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200">
                <a:solidFill>
                  <a:srgbClr val="000000"/>
                </a:solidFill>
              </a:rPr>
              <a:t>INVESTICE DO ROZVOJE VZDĚLÁVÁNÍ</a:t>
            </a:r>
          </a:p>
        </p:txBody>
      </p:sp>
      <p:sp>
        <p:nvSpPr>
          <p:cNvPr id="2054" name="Zástupný symbol pro zápatí 10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>
                <a:solidFill>
                  <a:srgbClr val="898989"/>
                </a:solidFill>
              </a:rPr>
              <a:t>ZŠ, Týn nad Vltavou, Malá Strana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14618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Jazyk HTML</a:t>
            </a:r>
            <a:b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seznamy (odrážky)</a:t>
            </a:r>
            <a:endParaRPr lang="cs-CZ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Seznamy: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7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Jazyk HTML umožňuje pro snazší tvorbu stránky automaticky generovat seznamy s odrážkami a řazené číselné seznamy.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Seznam s odrážkami &lt;UL&gt;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Jedná se o seznam, ve kterém je každá položka oddělena určitým znakem (čtverečkem, tečkou, kolečkem).</a:t>
            </a:r>
          </a:p>
          <a:p>
            <a:r>
              <a:rPr lang="cs-CZ" dirty="0" smtClean="0"/>
              <a:t>Prostřednictvím párového </a:t>
            </a:r>
            <a:r>
              <a:rPr lang="cs-CZ" dirty="0" err="1" smtClean="0"/>
              <a:t>tagu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</a:rPr>
              <a:t>UL</a:t>
            </a:r>
            <a:r>
              <a:rPr lang="cs-CZ" dirty="0" smtClean="0"/>
              <a:t> a jeho atributu TYPE zadáme typ odrážení.</a:t>
            </a:r>
          </a:p>
          <a:p>
            <a:r>
              <a:rPr lang="cs-CZ" dirty="0" smtClean="0"/>
              <a:t>Každá položka seznamu je </a:t>
            </a:r>
            <a:r>
              <a:rPr lang="cs-CZ" dirty="0" err="1" smtClean="0"/>
              <a:t>uvozena</a:t>
            </a:r>
            <a:r>
              <a:rPr lang="cs-CZ" dirty="0" smtClean="0"/>
              <a:t> </a:t>
            </a:r>
            <a:r>
              <a:rPr lang="cs-CZ" dirty="0" err="1" smtClean="0"/>
              <a:t>tagem</a:t>
            </a:r>
            <a:r>
              <a:rPr lang="cs-CZ" dirty="0" smtClean="0"/>
              <a:t> </a:t>
            </a:r>
            <a:r>
              <a:rPr lang="cs-CZ" b="1" dirty="0">
                <a:solidFill>
                  <a:schemeClr val="tx2">
                    <a:lumMod val="50000"/>
                  </a:schemeClr>
                </a:solidFill>
              </a:rPr>
              <a:t>LI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571612"/>
            <a:ext cx="8791603" cy="4686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Návod: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Atribut TYPE:</a:t>
            </a:r>
            <a:endParaRPr lang="cs-CZ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cs-CZ" dirty="0" smtClean="0"/>
              <a:t>TYPE=disk</a:t>
            </a:r>
            <a:br>
              <a:rPr lang="cs-CZ" dirty="0" smtClean="0"/>
            </a:br>
            <a:r>
              <a:rPr lang="cs-CZ" dirty="0" smtClean="0"/>
              <a:t>odrážka má tvar černé tečky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TYPE=</a:t>
            </a:r>
            <a:r>
              <a:rPr lang="cs-CZ" dirty="0" err="1" smtClean="0"/>
              <a:t>circle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odrážka má tvar kolečka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TYPE=square</a:t>
            </a:r>
            <a:br>
              <a:rPr lang="cs-CZ" dirty="0" smtClean="0"/>
            </a:br>
            <a:r>
              <a:rPr lang="cs-CZ" dirty="0" smtClean="0"/>
              <a:t>odrážka má tvar plného čtverečku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3571876"/>
            <a:ext cx="5419725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49268" y="3357562"/>
            <a:ext cx="5970887" cy="3095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701992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429000"/>
            <a:ext cx="5686425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114</Words>
  <Application>Microsoft Office PowerPoint</Application>
  <PresentationFormat>Předvádění na obrazovce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Prezentace aplikace PowerPoint</vt:lpstr>
      <vt:lpstr>Jazyk HTML seznamy (odrážky)</vt:lpstr>
      <vt:lpstr>Seznamy:</vt:lpstr>
      <vt:lpstr>Seznam s odrážkami &lt;UL&gt;</vt:lpstr>
      <vt:lpstr>Návod:</vt:lpstr>
      <vt:lpstr>Atribut TYPE:</vt:lpstr>
      <vt:lpstr>Prezentace aplikace PowerPoint</vt:lpstr>
      <vt:lpstr>Prezentace aplikace PowerPoint</vt:lpstr>
      <vt:lpstr>Prezentace aplikace PowerPoint</vt:lpstr>
      <vt:lpstr>Zdroje:</vt:lpstr>
    </vt:vector>
  </TitlesOfParts>
  <Company>ZS Týn nad Vltavou Malá Strana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kubama</dc:creator>
  <cp:lastModifiedBy>Marcela Kubátová</cp:lastModifiedBy>
  <cp:revision>8</cp:revision>
  <dcterms:created xsi:type="dcterms:W3CDTF">2010-09-13T10:08:04Z</dcterms:created>
  <dcterms:modified xsi:type="dcterms:W3CDTF">2015-02-26T12:57:42Z</dcterms:modified>
</cp:coreProperties>
</file>