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1C17-ED6F-406A-BD8E-C15C442BF6B5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5E22-E856-4E6A-B04D-738D53DDC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259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1C17-ED6F-406A-BD8E-C15C442BF6B5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5E22-E856-4E6A-B04D-738D53DDC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360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1C17-ED6F-406A-BD8E-C15C442BF6B5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5E22-E856-4E6A-B04D-738D53DDC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470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1C17-ED6F-406A-BD8E-C15C442BF6B5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5E22-E856-4E6A-B04D-738D53DDC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389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1C17-ED6F-406A-BD8E-C15C442BF6B5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5E22-E856-4E6A-B04D-738D53DDC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711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1C17-ED6F-406A-BD8E-C15C442BF6B5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5E22-E856-4E6A-B04D-738D53DDC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774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1C17-ED6F-406A-BD8E-C15C442BF6B5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5E22-E856-4E6A-B04D-738D53DDC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331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1C17-ED6F-406A-BD8E-C15C442BF6B5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5E22-E856-4E6A-B04D-738D53DDC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55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1C17-ED6F-406A-BD8E-C15C442BF6B5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5E22-E856-4E6A-B04D-738D53DDC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915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1C17-ED6F-406A-BD8E-C15C442BF6B5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5E22-E856-4E6A-B04D-738D53DDC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64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1C17-ED6F-406A-BD8E-C15C442BF6B5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55E22-E856-4E6A-B04D-738D53DDC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54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1C17-ED6F-406A-BD8E-C15C442BF6B5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55E22-E856-4E6A-B04D-738D53DDC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314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7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cs-CZ" sz="4000" b="1" i="1">
                <a:solidFill>
                  <a:prstClr val="black"/>
                </a:solidFill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</a:rPr>
              <a:t/>
            </a:r>
            <a:br>
              <a:rPr lang="cs-CZ" sz="4400">
                <a:solidFill>
                  <a:prstClr val="black"/>
                </a:solidFill>
              </a:rPr>
            </a:br>
            <a:endParaRPr lang="cs-CZ" sz="4400" dirty="0">
              <a:solidFill>
                <a:prstClr val="black"/>
              </a:solidFill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428728" y="3929066"/>
            <a:ext cx="6400800" cy="9715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400">
                <a:solidFill>
                  <a:prstClr val="black"/>
                </a:solidFill>
              </a:rPr>
              <a:t>Tento projekt je spolufinancován Evropským sociálním fondem a státním rozpočtem ČR</a:t>
            </a:r>
            <a:endParaRPr lang="cs-CZ" sz="2400" dirty="0">
              <a:solidFill>
                <a:prstClr val="black"/>
              </a:solidFill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2" name="TextovéPole 11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>
                <a:solidFill>
                  <a:prstClr val="black"/>
                </a:solidFill>
              </a:rPr>
              <a:t>INVESTICE DO ROZVOJE VZDĚLÁVÁNÍ</a:t>
            </a:r>
          </a:p>
        </p:txBody>
      </p:sp>
      <p:sp>
        <p:nvSpPr>
          <p:cNvPr id="13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ZŠ, Týn nad Vltavou, Malá Strana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720896" y="3494563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8738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Atributy </a:t>
            </a: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tagu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&lt;HR&gt;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err="1" smtClean="0"/>
              <a:t>Tag</a:t>
            </a:r>
            <a:r>
              <a:rPr lang="cs-CZ" dirty="0" smtClean="0"/>
              <a:t> &lt;HR&gt; má čtyři parametry, které dovolují nadefinovat konkrétnější vlastnosti čáry.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SIZE=6  tloušťka čáry, hodnota od 1 – 10</a:t>
            </a:r>
            <a:br>
              <a:rPr lang="cs-CZ" dirty="0" smtClean="0"/>
            </a:br>
            <a:r>
              <a:rPr lang="cs-CZ" dirty="0" smtClean="0"/>
              <a:t>NOSHADE  čára nebude stínovaná</a:t>
            </a:r>
            <a:br>
              <a:rPr lang="cs-CZ" dirty="0" smtClean="0"/>
            </a:br>
            <a:r>
              <a:rPr lang="cs-CZ" dirty="0" smtClean="0"/>
              <a:t>ALIGN=„</a:t>
            </a:r>
            <a:r>
              <a:rPr lang="cs-CZ" dirty="0" err="1" smtClean="0"/>
              <a:t>left</a:t>
            </a:r>
            <a:r>
              <a:rPr lang="cs-CZ" dirty="0" smtClean="0"/>
              <a:t>“   určí stranu, na kterou bude zarovnána</a:t>
            </a:r>
            <a:br>
              <a:rPr lang="cs-CZ" dirty="0" smtClean="0"/>
            </a:br>
            <a:r>
              <a:rPr lang="cs-CZ" dirty="0" smtClean="0"/>
              <a:t>WIDTH=120   umožňuje měnit velikost, může se zadat v bodech, nebo v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443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5791200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068960"/>
            <a:ext cx="5086350" cy="3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452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94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Pavel Navrátil</a:t>
            </a:r>
            <a:br>
              <a:rPr lang="cs-CZ" dirty="0"/>
            </a:br>
            <a:r>
              <a:rPr lang="cs-CZ" dirty="0"/>
              <a:t>Informatika a výpočetní technika 3</a:t>
            </a:r>
            <a:br>
              <a:rPr lang="cs-CZ" dirty="0"/>
            </a:br>
            <a:r>
              <a:rPr lang="cs-CZ" dirty="0"/>
              <a:t>kompendium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6393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HTML </a:t>
            </a:r>
            <a:r>
              <a:rPr lang="cs-CZ" b="1" dirty="0" err="1" smtClean="0">
                <a:solidFill>
                  <a:schemeClr val="accent6">
                    <a:lumMod val="50000"/>
                  </a:schemeClr>
                </a:solidFill>
              </a:rPr>
              <a:t>tagy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 – formátování textu</a:t>
            </a:r>
            <a:b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4. část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84547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Formátování textu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Dokázat zformátovat text je jedním ze základních předpokladů tvorby solidních internetových stránek.</a:t>
            </a:r>
          </a:p>
          <a:p>
            <a:r>
              <a:rPr lang="cs-CZ" dirty="0" smtClean="0"/>
              <a:t>Možnosti formátování textu jsou v podstatě téměř obdobné jako u klasického textového editoru.</a:t>
            </a:r>
          </a:p>
          <a:p>
            <a:r>
              <a:rPr lang="cs-CZ" dirty="0" smtClean="0"/>
              <a:t>Převážně se pro formátování textu používají </a:t>
            </a:r>
            <a:r>
              <a:rPr lang="cs-CZ" b="1" i="1" dirty="0" smtClean="0"/>
              <a:t>párové </a:t>
            </a:r>
            <a:r>
              <a:rPr lang="cs-CZ" b="1" i="1" dirty="0" err="1" smtClean="0"/>
              <a:t>tagy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6340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Druh písma: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256305"/>
              </p:ext>
            </p:extLst>
          </p:nvPr>
        </p:nvGraphicFramePr>
        <p:xfrm>
          <a:off x="1524000" y="1397000"/>
          <a:ext cx="6096000" cy="410464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823864"/>
                <a:gridCol w="2240136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Formátování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TAG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Ukázka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Tučné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&lt;B&gt;…&lt;/B&gt;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Tučné</a:t>
                      </a:r>
                      <a:endParaRPr lang="cs-CZ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Kurzíva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&lt;I&gt;…&lt;/I&gt;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Kurzíva</a:t>
                      </a:r>
                      <a:endParaRPr lang="cs-CZ" i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Podtržené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&lt;U&gt;…&lt;/U&gt;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u="sng" dirty="0" smtClean="0"/>
                        <a:t>Podtržené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Přeškrtnuté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&lt;S&gt;…&lt;/S&gt;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trike="sngStrike" baseline="0" dirty="0" smtClean="0"/>
                        <a:t>Přeškrtnuté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 pevnou šířkou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&lt;TT&gt;…&lt;/TT&gt;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 pevnou šířkou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Velké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&lt;BIG&gt;…&lt;/BIG&gt;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Velké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Malé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&lt;SMALL&gt;…&lt;/SMALL&gt;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Malé</a:t>
                      </a:r>
                      <a:r>
                        <a:rPr lang="cs-CZ" dirty="0" smtClean="0"/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Dolní index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&lt;SUB&gt;…&lt;/SUB&gt;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-25000" dirty="0" smtClean="0"/>
                        <a:t>Dolní</a:t>
                      </a:r>
                      <a:r>
                        <a:rPr lang="cs-CZ" dirty="0" smtClean="0"/>
                        <a:t> index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Horní index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&lt;SUP&gt;…&lt;/SUP&gt;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30000" dirty="0" smtClean="0"/>
                        <a:t>Horní</a:t>
                      </a:r>
                      <a:r>
                        <a:rPr lang="cs-CZ" dirty="0" smtClean="0"/>
                        <a:t> index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Blikající text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&lt;BLINK&gt;…&lt;/BLINK&gt;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Blikající text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066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Velikost, barva a typ písma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&lt;FONT&gt;</a:t>
            </a:r>
            <a:br>
              <a:rPr lang="cs-CZ" dirty="0" smtClean="0"/>
            </a:br>
            <a:r>
              <a:rPr lang="cs-CZ" dirty="0" smtClean="0"/>
              <a:t>obecně &lt;FONT atribut=„hodnota“ atribut=„hodnota“ atribut=„hodnota“&gt;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atribut SIZE=5  velikost písma od 1 – 7 (standardní hodnota je 3)</a:t>
            </a:r>
            <a:br>
              <a:rPr lang="cs-CZ" dirty="0" smtClean="0"/>
            </a:br>
            <a:r>
              <a:rPr lang="cs-CZ" dirty="0" smtClean="0"/>
              <a:t>COLOR=„barva“</a:t>
            </a:r>
            <a:br>
              <a:rPr lang="cs-CZ" dirty="0" smtClean="0"/>
            </a:br>
            <a:r>
              <a:rPr lang="cs-CZ" dirty="0" smtClean="0"/>
              <a:t>FACE=„font“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288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738187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996952"/>
            <a:ext cx="56388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3555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Nadpisy &lt;H&gt;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Existují jednoduché </a:t>
            </a:r>
            <a:r>
              <a:rPr lang="cs-CZ" dirty="0" err="1" smtClean="0"/>
              <a:t>tagy</a:t>
            </a:r>
            <a:r>
              <a:rPr lang="cs-CZ" dirty="0" smtClean="0"/>
              <a:t> pro nadefinování nadpisů: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&lt;H1&gt;…&lt;/H1&gt; až &lt;H6&gt;…&lt;/H6&gt;</a:t>
            </a:r>
            <a:br>
              <a:rPr lang="cs-CZ" dirty="0" smtClean="0"/>
            </a:br>
            <a:r>
              <a:rPr lang="cs-CZ" dirty="0" smtClean="0"/>
              <a:t>nejmenší je H6, největší je H1</a:t>
            </a:r>
          </a:p>
        </p:txBody>
      </p:sp>
    </p:spTree>
    <p:extLst>
      <p:ext uri="{BB962C8B-B14F-4D97-AF65-F5344CB8AC3E}">
        <p14:creationId xmlns:p14="http://schemas.microsoft.com/office/powerpoint/2010/main" val="1667077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5791200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275185"/>
            <a:ext cx="5086350" cy="432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4733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Oddělovací čára: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Pro oddělení částí stránky se používá vodorovná čára.</a:t>
            </a:r>
          </a:p>
          <a:p>
            <a:r>
              <a:rPr lang="cs-CZ" dirty="0" smtClean="0"/>
              <a:t>Čáru lze jednoduše zadat prostřednictvím samostatného </a:t>
            </a:r>
            <a:r>
              <a:rPr lang="cs-CZ" dirty="0" err="1" smtClean="0"/>
              <a:t>tagu</a:t>
            </a:r>
            <a:r>
              <a:rPr lang="cs-CZ" dirty="0" smtClean="0"/>
              <a:t> &lt;HR&gt; - provede tenkou stínovanou vodorovnou čáru přes celou šířku stránky.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57415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243</Words>
  <Application>Microsoft Office PowerPoint</Application>
  <PresentationFormat>Předvádění na obrazovce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Prezentace aplikace PowerPoint</vt:lpstr>
      <vt:lpstr>HTML tagy – formátování textu 4. část</vt:lpstr>
      <vt:lpstr>Formátování textu</vt:lpstr>
      <vt:lpstr>Druh písma:</vt:lpstr>
      <vt:lpstr>Velikost, barva a typ písma</vt:lpstr>
      <vt:lpstr>Prezentace aplikace PowerPoint</vt:lpstr>
      <vt:lpstr>Nadpisy &lt;H&gt;</vt:lpstr>
      <vt:lpstr>Prezentace aplikace PowerPoint</vt:lpstr>
      <vt:lpstr>Oddělovací čára:</vt:lpstr>
      <vt:lpstr>Atributy tagu &lt;HR&gt;</vt:lpstr>
      <vt:lpstr>Prezentace aplikace PowerPoint</vt:lpstr>
      <vt:lpstr>Zdroje:</vt:lpstr>
    </vt:vector>
  </TitlesOfParts>
  <Company>private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Kubátovi</dc:creator>
  <cp:lastModifiedBy>Marcela Kubátová</cp:lastModifiedBy>
  <cp:revision>8</cp:revision>
  <dcterms:created xsi:type="dcterms:W3CDTF">2010-09-11T17:16:30Z</dcterms:created>
  <dcterms:modified xsi:type="dcterms:W3CDTF">2015-02-26T12:57:37Z</dcterms:modified>
</cp:coreProperties>
</file>