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370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404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714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196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89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61180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429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93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192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077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32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8653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1196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93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444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915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73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23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698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913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02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53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465B1-A982-4C29-BDFE-F8978A076DFA}" type="datetimeFigureOut">
              <a:rPr lang="cs-CZ" smtClean="0"/>
              <a:t>26.2.2015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81012-4347-45E0-B869-0DB1544C3D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78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29FE2-DCDE-43A9-8FAA-A254FCB34AF7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26.2.2015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6E8A9-B52B-40F3-8FBF-E94ED01AF487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27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cs-CZ" sz="4000" b="1" i="1">
                <a:solidFill>
                  <a:prstClr val="black"/>
                </a:solidFill>
              </a:rPr>
              <a:t>Nové modulové výukové a inovativní programy - zvýšení kvality ve vzdělávání </a:t>
            </a:r>
            <a:r>
              <a:rPr lang="cs-CZ" sz="4400">
                <a:solidFill>
                  <a:prstClr val="black"/>
                </a:solidFill>
              </a:rPr>
              <a:t/>
            </a:r>
            <a:br>
              <a:rPr lang="cs-CZ" sz="4400">
                <a:solidFill>
                  <a:prstClr val="black"/>
                </a:solidFill>
              </a:rPr>
            </a:br>
            <a:endParaRPr lang="cs-CZ" sz="4400" dirty="0">
              <a:solidFill>
                <a:prstClr val="black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400">
                <a:solidFill>
                  <a:prstClr val="black"/>
                </a:solidFill>
              </a:rPr>
              <a:t>Tento projekt je spolufinancován Evropským sociálním fondem a státním rozpočtem ČR</a:t>
            </a:r>
            <a:endParaRPr lang="cs-CZ" sz="2400" dirty="0">
              <a:solidFill>
                <a:prstClr val="black"/>
              </a:solidFill>
            </a:endParaRPr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2" name="TextovéPole 11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>
                <a:solidFill>
                  <a:prstClr val="black"/>
                </a:solidFill>
              </a:rPr>
              <a:t>INVESTICE DO ROZVOJE VZDĚLÁVÁNÍ</a:t>
            </a:r>
          </a:p>
        </p:txBody>
      </p:sp>
      <p:sp>
        <p:nvSpPr>
          <p:cNvPr id="13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>
                <a:solidFill>
                  <a:prstClr val="black">
                    <a:tint val="75000"/>
                  </a:prstClr>
                </a:solidFill>
              </a:rPr>
              <a:t>ZŠ, Týn nad Vltavou, Malá Strana</a:t>
            </a: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20896" y="3494563"/>
            <a:ext cx="22022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400" dirty="0" smtClean="0">
                <a:latin typeface="+mj-lt"/>
              </a:rPr>
              <a:t>CZ.1.07/1.1.10/01.0063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01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738187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68960"/>
            <a:ext cx="5638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119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Pavel Navrátil</a:t>
            </a:r>
            <a:br>
              <a:rPr lang="cs-CZ" dirty="0" smtClean="0"/>
            </a:br>
            <a:r>
              <a:rPr lang="cs-CZ" dirty="0" smtClean="0"/>
              <a:t>Informatika a výpočetní technika 3</a:t>
            </a:r>
            <a:br>
              <a:rPr lang="cs-CZ" dirty="0" smtClean="0"/>
            </a:br>
            <a:r>
              <a:rPr lang="cs-CZ" dirty="0" smtClean="0"/>
              <a:t>kompendium</a:t>
            </a:r>
          </a:p>
        </p:txBody>
      </p:sp>
    </p:spTree>
    <p:extLst>
      <p:ext uri="{BB962C8B-B14F-4D97-AF65-F5344CB8AC3E}">
        <p14:creationId xmlns:p14="http://schemas.microsoft.com/office/powerpoint/2010/main" val="36917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HTML TAGY &lt;P&gt;, &lt;Center&gt;</a:t>
            </a:r>
            <a:b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</a:rPr>
              <a:t>3. část</a:t>
            </a: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Informatika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15406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57912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Příklad jednoduchého dokumentu: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7408" y="2930759"/>
            <a:ext cx="4558680" cy="3927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6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Základní formátování odstavce: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zalomení řádku &lt;BR&gt;</a:t>
            </a:r>
            <a:b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HTML neplatí úplně všechna pravidla editace textu tak jako v běžném textovém editoru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klávesa Enter nerozdělí odstavce, pro zalomení řádku je potřeba použít samostatný </a:t>
            </a:r>
            <a:r>
              <a:rPr lang="cs-CZ" dirty="0" err="1" smtClean="0"/>
              <a:t>tag</a:t>
            </a:r>
            <a:r>
              <a:rPr lang="cs-CZ" dirty="0" smtClean="0"/>
              <a:t> &lt;BR&gt;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5585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2616"/>
            <a:ext cx="57912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336716"/>
            <a:ext cx="5062736" cy="4361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638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Zalomení odstavce &lt;P&gt;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Kromě zalomení řádku disponuje jazyk HTML možností zalomení odstavce.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Jedná se o funkci zalomení řádku, ale s tím, že u zalomení odstavce </a:t>
            </a:r>
            <a:r>
              <a:rPr lang="cs-CZ" b="1" i="1" dirty="0" smtClean="0"/>
              <a:t>bude vynechán jeden řádek.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2512737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68199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068960"/>
            <a:ext cx="56388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247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Atributy </a:t>
            </a:r>
            <a:r>
              <a:rPr lang="cs-CZ" dirty="0" err="1" smtClean="0">
                <a:solidFill>
                  <a:schemeClr val="accent5">
                    <a:lumMod val="50000"/>
                  </a:schemeClr>
                </a:solidFill>
              </a:rPr>
              <a:t>tagu</a:t>
            </a:r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 &lt;P&gt;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err="1" smtClean="0"/>
              <a:t>Tag</a:t>
            </a:r>
            <a:r>
              <a:rPr lang="cs-CZ" dirty="0" smtClean="0"/>
              <a:t> &lt;P&gt; může mít atribut </a:t>
            </a:r>
            <a:r>
              <a:rPr lang="cs-CZ" b="1" i="1" dirty="0" smtClean="0"/>
              <a:t>ALIGN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Ten určuje, na jakou stranu bude text zarovnán.</a:t>
            </a:r>
            <a:br>
              <a:rPr lang="cs-CZ" dirty="0" smtClean="0"/>
            </a:br>
            <a:r>
              <a:rPr lang="cs-CZ" dirty="0" smtClean="0"/>
              <a:t>Atribut je nepovinný a zapisuje se za znak P.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&lt;P </a:t>
            </a:r>
            <a:r>
              <a:rPr lang="cs-CZ" dirty="0" err="1" smtClean="0"/>
              <a:t>align</a:t>
            </a:r>
            <a:r>
              <a:rPr lang="cs-CZ" dirty="0" smtClean="0"/>
              <a:t> = „</a:t>
            </a:r>
            <a:r>
              <a:rPr lang="cs-CZ" dirty="0" err="1" smtClean="0"/>
              <a:t>right</a:t>
            </a:r>
            <a:r>
              <a:rPr lang="cs-CZ" dirty="0" smtClean="0"/>
              <a:t>“&gt;</a:t>
            </a:r>
            <a:br>
              <a:rPr lang="cs-CZ" dirty="0" smtClean="0"/>
            </a:br>
            <a:r>
              <a:rPr lang="cs-CZ" dirty="0" smtClean="0"/>
              <a:t>Nutno podotknout, že atribut </a:t>
            </a:r>
            <a:r>
              <a:rPr lang="cs-CZ" dirty="0" err="1" smtClean="0"/>
              <a:t>align</a:t>
            </a:r>
            <a:r>
              <a:rPr lang="cs-CZ" dirty="0" smtClean="0"/>
              <a:t> není v případě </a:t>
            </a:r>
            <a:r>
              <a:rPr lang="cs-CZ" dirty="0" err="1" smtClean="0"/>
              <a:t>tagu</a:t>
            </a:r>
            <a:r>
              <a:rPr lang="cs-CZ" dirty="0" smtClean="0"/>
              <a:t> &lt;P&gt; příliš používán.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86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Centrování odstavce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Každý odstavec je možný centrovat pomocí párového </a:t>
            </a:r>
            <a:r>
              <a:rPr lang="cs-CZ" dirty="0" err="1" smtClean="0"/>
              <a:t>tagu</a:t>
            </a:r>
            <a:r>
              <a:rPr lang="cs-CZ" dirty="0" smtClean="0"/>
              <a:t> CENTER.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2640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103</Words>
  <Application>Microsoft Office PowerPoint</Application>
  <PresentationFormat>Předvádění na obrazovce (4:3)</PresentationFormat>
  <Paragraphs>19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Motiv systému Office</vt:lpstr>
      <vt:lpstr>Motiv sady Office</vt:lpstr>
      <vt:lpstr>Prezentace aplikace PowerPoint</vt:lpstr>
      <vt:lpstr>HTML TAGY &lt;P&gt;, &lt;Center&gt; 3. část</vt:lpstr>
      <vt:lpstr>Příklad jednoduchého dokumentu:</vt:lpstr>
      <vt:lpstr>Základní formátování odstavce:</vt:lpstr>
      <vt:lpstr>Prezentace aplikace PowerPoint</vt:lpstr>
      <vt:lpstr>Zalomení odstavce &lt;P&gt;</vt:lpstr>
      <vt:lpstr>Prezentace aplikace PowerPoint</vt:lpstr>
      <vt:lpstr>Atributy tagu &lt;P&gt;</vt:lpstr>
      <vt:lpstr>Centrování odstavce</vt:lpstr>
      <vt:lpstr>Prezentace aplikace PowerPoint</vt:lpstr>
      <vt:lpstr>Zdroje:</vt:lpstr>
    </vt:vector>
  </TitlesOfParts>
  <Company>private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Kubátovi</dc:creator>
  <cp:lastModifiedBy>Marcela Kubátová</cp:lastModifiedBy>
  <cp:revision>6</cp:revision>
  <dcterms:created xsi:type="dcterms:W3CDTF">2010-09-11T16:48:52Z</dcterms:created>
  <dcterms:modified xsi:type="dcterms:W3CDTF">2015-02-26T12:57:31Z</dcterms:modified>
</cp:coreProperties>
</file>