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311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7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284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04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950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325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704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81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056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89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978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017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85800" y="2130425"/>
            <a:ext cx="7772400" cy="1941517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algn="ctr">
              <a:spcBef>
                <a:spcPct val="0"/>
              </a:spcBef>
              <a:defRPr/>
            </a:pPr>
            <a:r>
              <a:rPr lang="cs-CZ" sz="4000" b="1" i="1">
                <a:solidFill>
                  <a:prstClr val="black"/>
                </a:solidFill>
              </a:rPr>
              <a:t>Nové modulové výukové a inovativní programy - zvýšení kvality ve vzdělávání </a:t>
            </a:r>
            <a:r>
              <a:rPr lang="cs-CZ" sz="4400">
                <a:solidFill>
                  <a:prstClr val="black"/>
                </a:solidFill>
              </a:rPr>
              <a:t/>
            </a:r>
            <a:br>
              <a:rPr lang="cs-CZ" sz="4400">
                <a:solidFill>
                  <a:prstClr val="black"/>
                </a:solidFill>
              </a:rPr>
            </a:br>
            <a:endParaRPr lang="cs-CZ" sz="4400" dirty="0">
              <a:solidFill>
                <a:prstClr val="black"/>
              </a:solidFill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1428728" y="3929066"/>
            <a:ext cx="6400800" cy="97156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cs-CZ" sz="2400">
                <a:solidFill>
                  <a:prstClr val="black"/>
                </a:solidFill>
              </a:rPr>
              <a:t>Tento projekt je spolufinancován Evropským sociálním fondem a státním rozpočtem ČR</a:t>
            </a:r>
            <a:endParaRPr lang="cs-CZ" sz="2400" dirty="0">
              <a:solidFill>
                <a:prstClr val="black"/>
              </a:solidFill>
            </a:endParaRPr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1857356" y="500042"/>
            <a:ext cx="5653088" cy="785813"/>
            <a:chOff x="1410" y="1686"/>
            <a:chExt cx="8902" cy="1238"/>
          </a:xfrm>
        </p:grpSpPr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</p:spPr>
        </p:pic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</p:spPr>
        </p:pic>
        <p:pic>
          <p:nvPicPr>
            <p:cNvPr id="9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</p:spPr>
        </p:pic>
        <p:pic>
          <p:nvPicPr>
            <p:cNvPr id="10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</p:spPr>
        </p:pic>
        <p:pic>
          <p:nvPicPr>
            <p:cNvPr id="11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</p:spPr>
        </p:pic>
      </p:grpSp>
      <p:sp>
        <p:nvSpPr>
          <p:cNvPr id="12" name="TextovéPole 11"/>
          <p:cNvSpPr txBox="1"/>
          <p:nvPr/>
        </p:nvSpPr>
        <p:spPr>
          <a:xfrm>
            <a:off x="2285984" y="1285860"/>
            <a:ext cx="5072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>
                <a:solidFill>
                  <a:prstClr val="black"/>
                </a:solidFill>
              </a:rPr>
              <a:t>INVESTICE DO ROZVOJE VZDĚLÁVÁNÍ</a:t>
            </a:r>
          </a:p>
        </p:txBody>
      </p:sp>
      <p:sp>
        <p:nvSpPr>
          <p:cNvPr id="13" name="Zástupný symbol pro zápatí 10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ZŠ, Týn nad Vltavou, Malá Strana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720896" y="3494563"/>
            <a:ext cx="2202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1400" dirty="0" smtClean="0">
                <a:latin typeface="+mj-lt"/>
              </a:rPr>
              <a:t>CZ.1.07/1.1.10/01.0063</a:t>
            </a:r>
            <a:endParaRPr lang="cs-CZ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8968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Barvy a jejich kódy: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ýsledná barva je kombinací červené, zelené a modré</a:t>
            </a:r>
          </a:p>
          <a:p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281424"/>
            <a:ext cx="5047654" cy="4308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2344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TEXT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TEXT=„barva“</a:t>
            </a:r>
            <a:br>
              <a:rPr lang="cs-CZ" dirty="0" smtClean="0"/>
            </a:br>
            <a:r>
              <a:rPr lang="cs-CZ" dirty="0" smtClean="0"/>
              <a:t>definuje barvu textu, která bude aplikována na celou stránku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&lt;BODY text=„</a:t>
            </a:r>
            <a:r>
              <a:rPr lang="cs-CZ" dirty="0" err="1" smtClean="0"/>
              <a:t>white</a:t>
            </a:r>
            <a:r>
              <a:rPr lang="cs-CZ" dirty="0" smtClean="0"/>
              <a:t>“&gt;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88169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6903"/>
            <a:ext cx="4381500" cy="317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2696" y="1916832"/>
            <a:ext cx="5638800" cy="485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5148064" y="548680"/>
            <a:ext cx="2952328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Barva pozadí tmavě modrá, barva písma bílá</a:t>
            </a:r>
            <a:endParaRPr lang="cs-CZ" dirty="0"/>
          </a:p>
        </p:txBody>
      </p:sp>
      <p:cxnSp>
        <p:nvCxnSpPr>
          <p:cNvPr id="4" name="Pravoúhlá spojnice 3"/>
          <p:cNvCxnSpPr>
            <a:stCxn id="2" idx="1"/>
          </p:cNvCxnSpPr>
          <p:nvPr/>
        </p:nvCxnSpPr>
        <p:spPr>
          <a:xfrm rot="10800000" flipV="1">
            <a:off x="4355976" y="871846"/>
            <a:ext cx="792088" cy="756954"/>
          </a:xfrm>
          <a:prstGeom prst="bentConnector3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611560" y="4345707"/>
            <a:ext cx="2376264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Zobrazeno v prohlížeči.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51520" y="5157192"/>
            <a:ext cx="2952328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Připomenutí:</a:t>
            </a:r>
          </a:p>
          <a:p>
            <a:r>
              <a:rPr lang="cs-CZ" dirty="0" smtClean="0"/>
              <a:t>Prvně uložíme index, pak zaktualizujeme IE!!!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9365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Hypertextový odkaz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dirty="0" smtClean="0"/>
              <a:t>LINK=„barva“</a:t>
            </a:r>
            <a:br>
              <a:rPr lang="cs-CZ" dirty="0" smtClean="0"/>
            </a:br>
            <a:r>
              <a:rPr lang="cs-CZ" dirty="0" smtClean="0"/>
              <a:t>standardní barva (ještě nepoužitého) hypertextového odkazu je určena atributem LINK</a:t>
            </a:r>
          </a:p>
          <a:p>
            <a:r>
              <a:rPr lang="cs-CZ" dirty="0" smtClean="0"/>
              <a:t>VLINK=„barva“</a:t>
            </a:r>
            <a:br>
              <a:rPr lang="cs-CZ" dirty="0" smtClean="0"/>
            </a:br>
            <a:r>
              <a:rPr lang="cs-CZ" dirty="0" smtClean="0"/>
              <a:t>definuje barvu již navštíveného odkazu</a:t>
            </a:r>
          </a:p>
          <a:p>
            <a:r>
              <a:rPr lang="cs-CZ" dirty="0" smtClean="0"/>
              <a:t>ALINK=„barva“</a:t>
            </a:r>
            <a:br>
              <a:rPr lang="cs-CZ" dirty="0" smtClean="0"/>
            </a:br>
            <a:r>
              <a:rPr lang="cs-CZ" dirty="0" smtClean="0"/>
              <a:t>definuje barvu tzv. aktivního odkazu, tj. odkazu, na který jste právě klepli myší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78379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Zdroje: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20888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Pavel Navrátil</a:t>
            </a:r>
            <a:br>
              <a:rPr lang="cs-CZ" dirty="0"/>
            </a:br>
            <a:r>
              <a:rPr lang="cs-CZ" dirty="0"/>
              <a:t>Informatika a výpočetní technika 3</a:t>
            </a:r>
            <a:br>
              <a:rPr lang="cs-CZ" dirty="0"/>
            </a:br>
            <a:r>
              <a:rPr lang="cs-CZ" dirty="0"/>
              <a:t>kompendium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6525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HTML TAGY (BODY)</a:t>
            </a:r>
            <a:b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2. část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Informatika 9. ročník</a:t>
            </a:r>
          </a:p>
          <a:p>
            <a:r>
              <a:rPr lang="cs-CZ" sz="2800" dirty="0" smtClean="0"/>
              <a:t>Marcela Kubátová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73532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Body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40968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err="1" smtClean="0"/>
              <a:t>Tag</a:t>
            </a:r>
            <a:r>
              <a:rPr lang="cs-CZ" dirty="0" smtClean="0"/>
              <a:t> Body obsahuje několik atributů, které významně ovlivňují vzhled stránky.</a:t>
            </a:r>
          </a:p>
          <a:p>
            <a:r>
              <a:rPr lang="cs-CZ" dirty="0" smtClean="0"/>
              <a:t>V jednom </a:t>
            </a:r>
            <a:r>
              <a:rPr lang="cs-CZ" dirty="0" err="1" smtClean="0"/>
              <a:t>tagu</a:t>
            </a:r>
            <a:r>
              <a:rPr lang="cs-CZ" dirty="0" smtClean="0"/>
              <a:t> BODY se může použít najednou několik atributů.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2008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Atributy BODY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dirty="0" smtClean="0"/>
              <a:t>BACKGROUND=„</a:t>
            </a:r>
            <a:r>
              <a:rPr lang="cs-CZ" dirty="0" err="1" smtClean="0"/>
              <a:t>adresa_obrázku</a:t>
            </a:r>
            <a:r>
              <a:rPr lang="cs-CZ" dirty="0" smtClean="0"/>
              <a:t>“</a:t>
            </a:r>
            <a:br>
              <a:rPr lang="cs-CZ" dirty="0" smtClean="0"/>
            </a:br>
            <a:r>
              <a:rPr lang="cs-CZ" dirty="0" smtClean="0"/>
              <a:t>definuje adresu obrázku, který bude použit jako pozadí stránky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pozadí může být tvořeno konkrétním obrázkem, prohlížeč je vyskládá vedle sebe tak, aby byla zaplněna celá plocha stránky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&lt;BODY background=„obr/moje/podkl.gif“&gt;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0029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Nakreslíme obrázek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916832"/>
            <a:ext cx="4733925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95536" y="2060848"/>
            <a:ext cx="2880320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Uložíme ho s příponou </a:t>
            </a:r>
            <a:r>
              <a:rPr lang="cs-CZ" dirty="0" err="1" smtClean="0"/>
              <a:t>gif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7503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Zapíšeme cestu k obrázku do atributu BACKGROUND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56792"/>
            <a:ext cx="4464496" cy="3078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356992"/>
            <a:ext cx="6048375" cy="317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364088" y="1700808"/>
            <a:ext cx="1944216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Cesta k obrázku!!!</a:t>
            </a:r>
            <a:endParaRPr lang="cs-CZ" dirty="0"/>
          </a:p>
        </p:txBody>
      </p:sp>
      <p:cxnSp>
        <p:nvCxnSpPr>
          <p:cNvPr id="6" name="Pravoúhlá spojnice 5"/>
          <p:cNvCxnSpPr>
            <a:stCxn id="4" idx="1"/>
          </p:cNvCxnSpPr>
          <p:nvPr/>
        </p:nvCxnSpPr>
        <p:spPr>
          <a:xfrm rot="10800000" flipV="1">
            <a:off x="1691680" y="1885474"/>
            <a:ext cx="3672408" cy="463406"/>
          </a:xfrm>
          <a:prstGeom prst="bentConnector3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323528" y="5013176"/>
            <a:ext cx="2088232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Cesta k obrázku zapsaná u atributu</a:t>
            </a:r>
            <a:endParaRPr lang="cs-CZ" dirty="0"/>
          </a:p>
        </p:txBody>
      </p:sp>
      <p:cxnSp>
        <p:nvCxnSpPr>
          <p:cNvPr id="9" name="Pravoúhlá spojnice 8"/>
          <p:cNvCxnSpPr>
            <a:stCxn id="7" idx="3"/>
          </p:cNvCxnSpPr>
          <p:nvPr/>
        </p:nvCxnSpPr>
        <p:spPr>
          <a:xfrm flipV="1">
            <a:off x="2411760" y="4869160"/>
            <a:ext cx="792088" cy="467182"/>
          </a:xfrm>
          <a:prstGeom prst="bentConnector3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4625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Výsledek v prohlížeči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712" y="1412776"/>
            <a:ext cx="533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6504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Atribut barvy pozadí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BGCOLOR=„barva“</a:t>
            </a:r>
            <a:br>
              <a:rPr lang="cs-CZ" dirty="0" smtClean="0"/>
            </a:br>
            <a:r>
              <a:rPr lang="cs-CZ" dirty="0" smtClean="0"/>
              <a:t>definuje barvu, která bude na pozadí stránky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barva se může zadat slovem (blue, </a:t>
            </a:r>
            <a:r>
              <a:rPr lang="cs-CZ" dirty="0" err="1" smtClean="0"/>
              <a:t>yelow</a:t>
            </a:r>
            <a:r>
              <a:rPr lang="cs-CZ" dirty="0" smtClean="0"/>
              <a:t>, </a:t>
            </a:r>
            <a:r>
              <a:rPr lang="cs-CZ" dirty="0" err="1" smtClean="0"/>
              <a:t>white</a:t>
            </a:r>
            <a:r>
              <a:rPr lang="cs-CZ" dirty="0" smtClean="0"/>
              <a:t>, </a:t>
            </a:r>
            <a:r>
              <a:rPr lang="cs-CZ" dirty="0" err="1" smtClean="0"/>
              <a:t>red</a:t>
            </a:r>
            <a:r>
              <a:rPr lang="cs-CZ" dirty="0" smtClean="0"/>
              <a:t>…) nebo hexadecimálním kódem (</a:t>
            </a:r>
            <a:r>
              <a:rPr lang="en-US" dirty="0" smtClean="0"/>
              <a:t>#FFCC22</a:t>
            </a:r>
            <a:r>
              <a:rPr lang="cs-CZ" dirty="0" smtClean="0"/>
              <a:t>)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&lt;BODY </a:t>
            </a:r>
            <a:r>
              <a:rPr lang="cs-CZ" dirty="0" err="1" smtClean="0"/>
              <a:t>bgcolor</a:t>
            </a:r>
            <a:r>
              <a:rPr lang="cs-CZ" dirty="0" smtClean="0"/>
              <a:t>=„</a:t>
            </a:r>
            <a:r>
              <a:rPr lang="cs-CZ" dirty="0" err="1" smtClean="0"/>
              <a:t>red</a:t>
            </a:r>
            <a:r>
              <a:rPr lang="cs-CZ" dirty="0" smtClean="0"/>
              <a:t>“&gt;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8323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4267200" cy="317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484784"/>
            <a:ext cx="533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4932040" y="589330"/>
            <a:ext cx="2664296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Zapsání atributu u BODY</a:t>
            </a:r>
            <a:endParaRPr lang="cs-CZ" dirty="0"/>
          </a:p>
        </p:txBody>
      </p:sp>
      <p:cxnSp>
        <p:nvCxnSpPr>
          <p:cNvPr id="4" name="Pravoúhlá spojnice 3"/>
          <p:cNvCxnSpPr>
            <a:stCxn id="2" idx="1"/>
          </p:cNvCxnSpPr>
          <p:nvPr/>
        </p:nvCxnSpPr>
        <p:spPr>
          <a:xfrm rot="10800000" flipV="1">
            <a:off x="2699792" y="773996"/>
            <a:ext cx="2232249" cy="1070828"/>
          </a:xfrm>
          <a:prstGeom prst="bentConnector3">
            <a:avLst>
              <a:gd name="adj1" fmla="val 78265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899592" y="4365104"/>
            <a:ext cx="1800200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Vyzkoušeno v IE</a:t>
            </a:r>
            <a:endParaRPr lang="cs-CZ" dirty="0"/>
          </a:p>
        </p:txBody>
      </p:sp>
      <p:cxnSp>
        <p:nvCxnSpPr>
          <p:cNvPr id="10" name="Přímá spojnice se šipkou 9"/>
          <p:cNvCxnSpPr>
            <a:stCxn id="8" idx="3"/>
          </p:cNvCxnSpPr>
          <p:nvPr/>
        </p:nvCxnSpPr>
        <p:spPr>
          <a:xfrm>
            <a:off x="2699792" y="4549770"/>
            <a:ext cx="252028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1382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</TotalTime>
  <Words>165</Words>
  <Application>Microsoft Office PowerPoint</Application>
  <PresentationFormat>Předvádění na obrazovce (4:3)</PresentationFormat>
  <Paragraphs>38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sady Office</vt:lpstr>
      <vt:lpstr>Prezentace aplikace PowerPoint</vt:lpstr>
      <vt:lpstr>HTML TAGY (BODY) 2. část</vt:lpstr>
      <vt:lpstr>Body</vt:lpstr>
      <vt:lpstr>Atributy BODY</vt:lpstr>
      <vt:lpstr>Nakreslíme obrázek</vt:lpstr>
      <vt:lpstr>Zapíšeme cestu k obrázku do atributu BACKGROUND</vt:lpstr>
      <vt:lpstr>Výsledek v prohlížeči</vt:lpstr>
      <vt:lpstr>Atribut barvy pozadí</vt:lpstr>
      <vt:lpstr>Prezentace aplikace PowerPoint</vt:lpstr>
      <vt:lpstr>Barvy a jejich kódy:</vt:lpstr>
      <vt:lpstr>TEXT</vt:lpstr>
      <vt:lpstr>Prezentace aplikace PowerPoint</vt:lpstr>
      <vt:lpstr>Hypertextový odkaz</vt:lpstr>
      <vt:lpstr>Zdroje:</vt:lpstr>
    </vt:vector>
  </TitlesOfParts>
  <Company>private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Kubátovi</dc:creator>
  <cp:lastModifiedBy>Marcela Kubátová</cp:lastModifiedBy>
  <cp:revision>10</cp:revision>
  <dcterms:created xsi:type="dcterms:W3CDTF">2010-09-05T09:06:03Z</dcterms:created>
  <dcterms:modified xsi:type="dcterms:W3CDTF">2015-02-26T12:57:24Z</dcterms:modified>
</cp:coreProperties>
</file>