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4C7D-0613-4B8C-8201-51925019020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9818-CE9C-4371-9F08-F03B8B2CE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05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4C7D-0613-4B8C-8201-51925019020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9818-CE9C-4371-9F08-F03B8B2CE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80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4C7D-0613-4B8C-8201-51925019020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9818-CE9C-4371-9F08-F03B8B2CE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735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086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236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358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97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138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689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6512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392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4C7D-0613-4B8C-8201-51925019020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9818-CE9C-4371-9F08-F03B8B2CE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940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438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4176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4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4C7D-0613-4B8C-8201-51925019020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9818-CE9C-4371-9F08-F03B8B2CE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97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4C7D-0613-4B8C-8201-51925019020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9818-CE9C-4371-9F08-F03B8B2CE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10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4C7D-0613-4B8C-8201-51925019020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9818-CE9C-4371-9F08-F03B8B2CE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5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4C7D-0613-4B8C-8201-51925019020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9818-CE9C-4371-9F08-F03B8B2CE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4C7D-0613-4B8C-8201-51925019020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9818-CE9C-4371-9F08-F03B8B2CE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59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4C7D-0613-4B8C-8201-51925019020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9818-CE9C-4371-9F08-F03B8B2CE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36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4C7D-0613-4B8C-8201-51925019020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9818-CE9C-4371-9F08-F03B8B2CE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83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44C7D-0613-4B8C-8201-519250190206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19818-CE9C-4371-9F08-F03B8B2CE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645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64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7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cs-CZ" sz="4000" b="1" i="1">
                <a:solidFill>
                  <a:prstClr val="black"/>
                </a:solidFill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</a:rPr>
              <a:t/>
            </a:r>
            <a:br>
              <a:rPr lang="cs-CZ" sz="4400">
                <a:solidFill>
                  <a:prstClr val="black"/>
                </a:solidFill>
              </a:rPr>
            </a:br>
            <a:endParaRPr lang="cs-CZ" sz="4400" dirty="0">
              <a:solidFill>
                <a:prstClr val="black"/>
              </a:solidFill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428728" y="3929066"/>
            <a:ext cx="6400800" cy="971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400">
                <a:solidFill>
                  <a:prstClr val="black"/>
                </a:solidFill>
              </a:rPr>
              <a:t>Tento projekt je spolufinancován Evropským sociálním fondem a státním rozpočtem ČR</a:t>
            </a:r>
            <a:endParaRPr lang="cs-CZ" sz="2400" dirty="0">
              <a:solidFill>
                <a:prstClr val="black"/>
              </a:solidFill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2" name="TextovéPole 11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>
                <a:solidFill>
                  <a:prstClr val="black"/>
                </a:solidFill>
              </a:rPr>
              <a:t>INVESTICE DO ROZVOJE VZDĚLÁVÁNÍ</a:t>
            </a:r>
          </a:p>
        </p:txBody>
      </p:sp>
      <p:sp>
        <p:nvSpPr>
          <p:cNvPr id="13" name="Zástupný symbol pro zápatí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ZŠ, Týn nad Vltavou, Malá Strana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720896" y="3494563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291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HEAD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Každý HTML dokument se skládá ze dvou částí – hlavičky HEAD a těla dokumentu BODY.</a:t>
            </a:r>
          </a:p>
          <a:p>
            <a:r>
              <a:rPr lang="cs-CZ" dirty="0" smtClean="0"/>
              <a:t>Párovým </a:t>
            </a:r>
            <a:r>
              <a:rPr lang="cs-CZ" dirty="0" err="1" smtClean="0"/>
              <a:t>tagem</a:t>
            </a:r>
            <a:r>
              <a:rPr lang="cs-CZ" dirty="0" smtClean="0"/>
              <a:t> &lt;HEAD&gt; je určen začátek a </a:t>
            </a:r>
            <a:r>
              <a:rPr lang="cs-CZ" dirty="0" err="1" smtClean="0"/>
              <a:t>tagem</a:t>
            </a:r>
            <a:r>
              <a:rPr lang="cs-CZ" dirty="0" smtClean="0"/>
              <a:t> &lt;/HEAD. Konec hlavičky. V hlavičce bývá obvykle zahrnut titulek stránky.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110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TITLE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Mezi párovým </a:t>
            </a:r>
            <a:r>
              <a:rPr lang="cs-CZ" dirty="0" err="1" smtClean="0"/>
              <a:t>tagem</a:t>
            </a:r>
            <a:r>
              <a:rPr lang="cs-CZ" dirty="0" smtClean="0"/>
              <a:t> TITLE je uveden titulek hlavičky. Titulkem se rozumí text, který bude v okně prohlížeče zobrazen v titulkovém pruhu.</a:t>
            </a:r>
          </a:p>
          <a:p>
            <a:r>
              <a:rPr lang="cs-CZ" dirty="0" smtClean="0"/>
              <a:t>Titulek by měl co nejlépe vystihnout obsah stránky.</a:t>
            </a:r>
          </a:p>
          <a:p>
            <a:r>
              <a:rPr lang="cs-CZ" dirty="0" smtClean="0"/>
              <a:t>Neměl by být příliš dlouhý.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998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BODY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BODY je opět párový </a:t>
            </a:r>
            <a:r>
              <a:rPr lang="cs-CZ" dirty="0" err="1" smtClean="0"/>
              <a:t>tag</a:t>
            </a:r>
            <a:r>
              <a:rPr lang="cs-CZ" dirty="0" smtClean="0"/>
              <a:t>. Mezi </a:t>
            </a:r>
            <a:r>
              <a:rPr lang="cs-CZ" dirty="0" err="1" smtClean="0"/>
              <a:t>tagy</a:t>
            </a:r>
            <a:r>
              <a:rPr lang="cs-CZ" dirty="0" smtClean="0"/>
              <a:t> BODY se nachází tělo stránky.</a:t>
            </a:r>
          </a:p>
          <a:p>
            <a:r>
              <a:rPr lang="cs-CZ" dirty="0" smtClean="0"/>
              <a:t>Uvozovací </a:t>
            </a:r>
            <a:r>
              <a:rPr lang="cs-CZ" dirty="0" err="1" smtClean="0"/>
              <a:t>tag</a:t>
            </a:r>
            <a:r>
              <a:rPr lang="cs-CZ" dirty="0" smtClean="0"/>
              <a:t> &lt;BODY&gt; se používá hned po hlavičce a zakončovací </a:t>
            </a:r>
            <a:r>
              <a:rPr lang="cs-CZ" dirty="0" err="1" smtClean="0"/>
              <a:t>tag</a:t>
            </a:r>
            <a:r>
              <a:rPr lang="cs-CZ" dirty="0" smtClean="0"/>
              <a:t> &lt;/BODY&gt; se zpravidla píše na konci dokumentu před </a:t>
            </a:r>
            <a:r>
              <a:rPr lang="cs-CZ" dirty="0" err="1" smtClean="0"/>
              <a:t>tagem</a:t>
            </a:r>
            <a:r>
              <a:rPr lang="cs-CZ" dirty="0" smtClean="0"/>
              <a:t> &lt;/HTML&gt;.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566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Pavel Navrátil</a:t>
            </a:r>
            <a:br>
              <a:rPr lang="cs-CZ" dirty="0" smtClean="0"/>
            </a:br>
            <a:r>
              <a:rPr lang="cs-CZ" dirty="0" smtClean="0"/>
              <a:t>Informatika a výpočetní technika 3</a:t>
            </a:r>
            <a:br>
              <a:rPr lang="cs-CZ" dirty="0" smtClean="0"/>
            </a:br>
            <a:r>
              <a:rPr lang="cs-CZ" dirty="0" smtClean="0"/>
              <a:t>kompendium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766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HTML TAGY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7268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Tagy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neboli značky, podle kterých se prohlížeče řídí.</a:t>
            </a:r>
          </a:p>
          <a:p>
            <a:r>
              <a:rPr lang="cs-CZ" dirty="0" err="1" smtClean="0"/>
              <a:t>Tag</a:t>
            </a:r>
            <a:r>
              <a:rPr lang="cs-CZ" dirty="0" smtClean="0"/>
              <a:t> určuje, jakým způsobem bude stránka upravena.</a:t>
            </a:r>
          </a:p>
          <a:p>
            <a:r>
              <a:rPr lang="cs-CZ" dirty="0" err="1" smtClean="0"/>
              <a:t>Tagy</a:t>
            </a:r>
            <a:r>
              <a:rPr lang="cs-CZ" dirty="0" smtClean="0"/>
              <a:t> se uzavírají do znaků &lt;&gt;, kde &lt; značí začátek </a:t>
            </a:r>
            <a:r>
              <a:rPr lang="cs-CZ" dirty="0" err="1" smtClean="0"/>
              <a:t>tagu</a:t>
            </a:r>
            <a:r>
              <a:rPr lang="cs-CZ" dirty="0" smtClean="0"/>
              <a:t> a &gt; konec </a:t>
            </a:r>
            <a:r>
              <a:rPr lang="cs-CZ" dirty="0" err="1" smtClean="0"/>
              <a:t>tagu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Např. &lt;B&gt; pokyn pro tučné písmo</a:t>
            </a:r>
            <a:br>
              <a:rPr lang="cs-CZ" dirty="0" smtClean="0"/>
            </a:br>
            <a:r>
              <a:rPr lang="cs-CZ" dirty="0" smtClean="0"/>
              <a:t>           &lt;IMG SRC=„obri.gif“ ALIGN=„</a:t>
            </a:r>
            <a:r>
              <a:rPr lang="cs-CZ" dirty="0" err="1" smtClean="0"/>
              <a:t>left</a:t>
            </a:r>
            <a:r>
              <a:rPr lang="cs-CZ" dirty="0" smtClean="0"/>
              <a:t>“&gt;                     pokyn pro vložení obrázku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818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Párový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tag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Párové </a:t>
            </a:r>
            <a:r>
              <a:rPr lang="cs-CZ" dirty="0" err="1" smtClean="0"/>
              <a:t>tagy</a:t>
            </a:r>
            <a:r>
              <a:rPr lang="cs-CZ" dirty="0" smtClean="0"/>
              <a:t> musí být </a:t>
            </a:r>
            <a:r>
              <a:rPr lang="cs-CZ" dirty="0" err="1" smtClean="0"/>
              <a:t>být</a:t>
            </a:r>
            <a:r>
              <a:rPr lang="cs-CZ" dirty="0" smtClean="0"/>
              <a:t> vždy dva.</a:t>
            </a:r>
          </a:p>
          <a:p>
            <a:r>
              <a:rPr lang="cs-CZ" dirty="0" smtClean="0"/>
              <a:t>První </a:t>
            </a:r>
            <a:r>
              <a:rPr lang="cs-CZ" dirty="0" err="1" smtClean="0"/>
              <a:t>tag</a:t>
            </a:r>
            <a:r>
              <a:rPr lang="cs-CZ" dirty="0" smtClean="0"/>
              <a:t> aktivuje určitý formát, který je aktivní do té doby, dokud nenalezne druhý, uzavírací </a:t>
            </a:r>
            <a:r>
              <a:rPr lang="cs-CZ" dirty="0" err="1" smtClean="0"/>
              <a:t>tag</a:t>
            </a:r>
            <a:r>
              <a:rPr lang="cs-CZ" dirty="0" smtClean="0"/>
              <a:t>.</a:t>
            </a:r>
          </a:p>
          <a:p>
            <a:r>
              <a:rPr lang="cs-CZ" dirty="0" smtClean="0"/>
              <a:t>Příklad:</a:t>
            </a:r>
            <a:br>
              <a:rPr lang="cs-CZ" dirty="0" smtClean="0"/>
            </a:br>
            <a:r>
              <a:rPr lang="cs-CZ" dirty="0" smtClean="0"/>
              <a:t>&lt;B&gt; párového </a:t>
            </a:r>
            <a:r>
              <a:rPr lang="cs-CZ" dirty="0" err="1" smtClean="0"/>
              <a:t>tagu</a:t>
            </a:r>
            <a:r>
              <a:rPr lang="cs-CZ" dirty="0" smtClean="0"/>
              <a:t> &lt;/B&gt;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5085184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párového </a:t>
            </a:r>
            <a:r>
              <a:rPr lang="cs-CZ" sz="3200" b="1" dirty="0" err="1" smtClean="0"/>
              <a:t>tagu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36531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Samostatný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tag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Samostatný </a:t>
            </a:r>
            <a:r>
              <a:rPr lang="cs-CZ" dirty="0" err="1" smtClean="0"/>
              <a:t>tag</a:t>
            </a:r>
            <a:r>
              <a:rPr lang="cs-CZ" dirty="0" smtClean="0"/>
              <a:t> nepotřebuje žádný druhý </a:t>
            </a:r>
            <a:r>
              <a:rPr lang="cs-CZ" dirty="0" err="1" smtClean="0"/>
              <a:t>tag</a:t>
            </a:r>
            <a:r>
              <a:rPr lang="cs-CZ" dirty="0" smtClean="0"/>
              <a:t>, který by ho uzavíral.</a:t>
            </a:r>
          </a:p>
          <a:p>
            <a:r>
              <a:rPr lang="cs-CZ" dirty="0" smtClean="0"/>
              <a:t>Samostatný </a:t>
            </a:r>
            <a:r>
              <a:rPr lang="cs-CZ" dirty="0" err="1" smtClean="0"/>
              <a:t>tag</a:t>
            </a:r>
            <a:r>
              <a:rPr lang="cs-CZ" dirty="0" smtClean="0"/>
              <a:t> může být např. </a:t>
            </a:r>
            <a:r>
              <a:rPr lang="cs-CZ" dirty="0" err="1" smtClean="0"/>
              <a:t>tag</a:t>
            </a:r>
            <a:r>
              <a:rPr lang="cs-CZ" dirty="0" smtClean="0"/>
              <a:t> pro vytvoření vodorovné čáry nebo </a:t>
            </a:r>
            <a:r>
              <a:rPr lang="cs-CZ" dirty="0" err="1" smtClean="0"/>
              <a:t>tag</a:t>
            </a:r>
            <a:r>
              <a:rPr lang="cs-CZ" dirty="0" smtClean="0"/>
              <a:t> pro ukončení odstavce.</a:t>
            </a:r>
          </a:p>
          <a:p>
            <a:r>
              <a:rPr lang="cs-CZ" dirty="0" smtClean="0"/>
              <a:t>Příklad:</a:t>
            </a:r>
            <a:br>
              <a:rPr lang="cs-CZ" dirty="0" smtClean="0"/>
            </a:br>
            <a:r>
              <a:rPr lang="cs-CZ" dirty="0" smtClean="0"/>
              <a:t>&lt;P&gt; ukončení odstavce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055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Jak nejlépe psát HTML dokument?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Pro psaní ve Windows se doporučuje používat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Poznámkový blok</a:t>
            </a:r>
            <a:r>
              <a:rPr lang="cs-CZ" dirty="0" smtClean="0"/>
              <a:t> (</a:t>
            </a:r>
            <a:r>
              <a:rPr lang="cs-CZ" dirty="0" err="1" smtClean="0"/>
              <a:t>NotePad</a:t>
            </a:r>
            <a:r>
              <a:rPr lang="cs-CZ" dirty="0" smtClean="0"/>
              <a:t>).</a:t>
            </a:r>
          </a:p>
          <a:p>
            <a:r>
              <a:rPr lang="cs-CZ" dirty="0" smtClean="0"/>
              <a:t>Abychom viděli, jak v daném okamžiku vypadá naprogramovaná stránka, je dobré mít současně spuštěný prohlížeč internetových stránek.</a:t>
            </a:r>
          </a:p>
          <a:p>
            <a:r>
              <a:rPr lang="cs-CZ" dirty="0" smtClean="0"/>
              <a:t>V textovém editoru stránku uložíme s příponou </a:t>
            </a:r>
            <a:r>
              <a:rPr lang="cs-CZ" dirty="0" err="1" smtClean="0"/>
              <a:t>html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 napsání </a:t>
            </a:r>
            <a:r>
              <a:rPr lang="cs-CZ" dirty="0" err="1" smtClean="0"/>
              <a:t>tagu</a:t>
            </a:r>
            <a:r>
              <a:rPr lang="cs-CZ" dirty="0" smtClean="0"/>
              <a:t> soubor uložíme!!!! Poté se přepneme do prohlížeče a tam zvolíme znovunačtení stránky!!!!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5789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Kostra dokumentu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Každý dokument </a:t>
            </a:r>
            <a:r>
              <a:rPr lang="cs-CZ" dirty="0" err="1" smtClean="0"/>
              <a:t>html</a:t>
            </a:r>
            <a:r>
              <a:rPr lang="cs-CZ" dirty="0" smtClean="0"/>
              <a:t> má určitou strukturu.</a:t>
            </a:r>
          </a:p>
          <a:p>
            <a:r>
              <a:rPr lang="cs-CZ" dirty="0" smtClean="0"/>
              <a:t>Jedná se zejména o definici hlavičky dokumentu a o definici samotné stránky.</a:t>
            </a:r>
          </a:p>
          <a:p>
            <a:r>
              <a:rPr lang="cs-CZ" dirty="0" smtClean="0"/>
              <a:t>Definice celé struktury je pevně daná a nelze ji měnit.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725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068545"/>
            <a:ext cx="5305425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08744" y="1988840"/>
            <a:ext cx="108012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hlavička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66056" y="3212976"/>
            <a:ext cx="72008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tělo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84856" y="2564904"/>
            <a:ext cx="93610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titulek</a:t>
            </a:r>
            <a:endParaRPr lang="cs-CZ" dirty="0"/>
          </a:p>
        </p:txBody>
      </p:sp>
      <p:cxnSp>
        <p:nvCxnSpPr>
          <p:cNvPr id="6" name="Přímá spojnice se šipkou 5"/>
          <p:cNvCxnSpPr>
            <a:stCxn id="2" idx="3"/>
          </p:cNvCxnSpPr>
          <p:nvPr/>
        </p:nvCxnSpPr>
        <p:spPr>
          <a:xfrm flipV="1">
            <a:off x="1788864" y="1916832"/>
            <a:ext cx="1991048" cy="256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>
            <a:stCxn id="2" idx="3"/>
          </p:cNvCxnSpPr>
          <p:nvPr/>
        </p:nvCxnSpPr>
        <p:spPr>
          <a:xfrm>
            <a:off x="1788864" y="2173506"/>
            <a:ext cx="1991048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3" idx="3"/>
          </p:cNvCxnSpPr>
          <p:nvPr/>
        </p:nvCxnSpPr>
        <p:spPr>
          <a:xfrm flipV="1">
            <a:off x="2486136" y="2852936"/>
            <a:ext cx="1293776" cy="5447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3" idx="3"/>
          </p:cNvCxnSpPr>
          <p:nvPr/>
        </p:nvCxnSpPr>
        <p:spPr>
          <a:xfrm>
            <a:off x="2486136" y="3397642"/>
            <a:ext cx="1293776" cy="319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ravoúhlá spojnice 15"/>
          <p:cNvCxnSpPr>
            <a:stCxn id="4" idx="3"/>
          </p:cNvCxnSpPr>
          <p:nvPr/>
        </p:nvCxnSpPr>
        <p:spPr>
          <a:xfrm flipV="1">
            <a:off x="2220960" y="2173506"/>
            <a:ext cx="1846984" cy="57606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380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Tag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HTML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HTML je párový </a:t>
            </a:r>
            <a:r>
              <a:rPr lang="cs-CZ" dirty="0" err="1" smtClean="0"/>
              <a:t>tag</a:t>
            </a:r>
            <a:r>
              <a:rPr lang="cs-CZ" dirty="0" smtClean="0"/>
              <a:t>, který ohraničuje celý dokument. Dává prohlížeči vědět, kde začíná a kde končí HTML dokument. Každá stránka by měla obsahovat na začátku &lt;HTML&gt; a na konci &lt;/HTML&gt;.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1188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417</Words>
  <Application>Microsoft Office PowerPoint</Application>
  <PresentationFormat>Předvádění na obrazovce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Motiv systému Office</vt:lpstr>
      <vt:lpstr>Motiv sady Office</vt:lpstr>
      <vt:lpstr>Prezentace aplikace PowerPoint</vt:lpstr>
      <vt:lpstr>HTML TAGY</vt:lpstr>
      <vt:lpstr>Tagy</vt:lpstr>
      <vt:lpstr>Párový tag</vt:lpstr>
      <vt:lpstr>Samostatný tag</vt:lpstr>
      <vt:lpstr>Jak nejlépe psát HTML dokument?</vt:lpstr>
      <vt:lpstr>Kostra dokumentu</vt:lpstr>
      <vt:lpstr>Prezentace aplikace PowerPoint</vt:lpstr>
      <vt:lpstr>Tag HTML</vt:lpstr>
      <vt:lpstr>HEAD</vt:lpstr>
      <vt:lpstr>TITLE</vt:lpstr>
      <vt:lpstr>BODY</vt:lpstr>
      <vt:lpstr>Zdroje:</vt:lpstr>
    </vt:vector>
  </TitlesOfParts>
  <Company>private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Kubátovi</dc:creator>
  <cp:lastModifiedBy>Marcela Kubátová</cp:lastModifiedBy>
  <cp:revision>9</cp:revision>
  <dcterms:created xsi:type="dcterms:W3CDTF">2010-09-05T08:18:19Z</dcterms:created>
  <dcterms:modified xsi:type="dcterms:W3CDTF">2015-02-26T12:57:19Z</dcterms:modified>
</cp:coreProperties>
</file>