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5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3239-B3CE-4932-B6CF-04315E9B69B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48102-64F8-49EB-AF98-4D17A92337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3239-B3CE-4932-B6CF-04315E9B69B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48102-64F8-49EB-AF98-4D17A92337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3239-B3CE-4932-B6CF-04315E9B69B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48102-64F8-49EB-AF98-4D17A92337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3239-B3CE-4932-B6CF-04315E9B69B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48102-64F8-49EB-AF98-4D17A92337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3239-B3CE-4932-B6CF-04315E9B69B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48102-64F8-49EB-AF98-4D17A92337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3239-B3CE-4932-B6CF-04315E9B69B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48102-64F8-49EB-AF98-4D17A92337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3239-B3CE-4932-B6CF-04315E9B69B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48102-64F8-49EB-AF98-4D17A92337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3239-B3CE-4932-B6CF-04315E9B69B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48102-64F8-49EB-AF98-4D17A92337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3239-B3CE-4932-B6CF-04315E9B69B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48102-64F8-49EB-AF98-4D17A92337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3239-B3CE-4932-B6CF-04315E9B69B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48102-64F8-49EB-AF98-4D17A92337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33239-B3CE-4932-B6CF-04315E9B69B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48102-64F8-49EB-AF98-4D17A92337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33239-B3CE-4932-B6CF-04315E9B69B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48102-64F8-49EB-AF98-4D17A92337A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slide" Target="slide10.xml"/><Relationship Id="rId4" Type="http://schemas.openxmlformats.org/officeDocument/2006/relationships/slide" Target="slide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85800" y="2130425"/>
            <a:ext cx="7772400" cy="1941513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b="1" i="1">
                <a:solidFill>
                  <a:prstClr val="black"/>
                </a:solidFill>
                <a:latin typeface="+mn-lt"/>
              </a:rPr>
              <a:t>Nové modulové výukové a inovativní programy - zvýšení kvality ve vzdělávání </a:t>
            </a:r>
            <a:r>
              <a:rPr lang="cs-CZ" sz="4400">
                <a:solidFill>
                  <a:prstClr val="black"/>
                </a:solidFill>
                <a:latin typeface="+mn-lt"/>
              </a:rPr>
              <a:t/>
            </a:r>
            <a:br>
              <a:rPr lang="cs-CZ" sz="4400">
                <a:solidFill>
                  <a:prstClr val="black"/>
                </a:solidFill>
                <a:latin typeface="+mn-lt"/>
              </a:rPr>
            </a:br>
            <a:endParaRPr lang="cs-CZ" sz="44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051" name="Podnadpis 2"/>
          <p:cNvSpPr txBox="1">
            <a:spLocks/>
          </p:cNvSpPr>
          <p:nvPr/>
        </p:nvSpPr>
        <p:spPr bwMode="auto">
          <a:xfrm>
            <a:off x="1428750" y="3929063"/>
            <a:ext cx="64008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cs-CZ" sz="2400">
                <a:solidFill>
                  <a:srgbClr val="000000"/>
                </a:solidFill>
              </a:rPr>
              <a:t>Tento projekt je spolufinancován Evropským sociálním fondem a státním rozpočtem ČR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857375" y="500063"/>
            <a:ext cx="5653088" cy="785812"/>
            <a:chOff x="1410" y="1686"/>
            <a:chExt cx="8902" cy="1238"/>
          </a:xfrm>
        </p:grpSpPr>
        <p:pic>
          <p:nvPicPr>
            <p:cNvPr id="205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6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7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8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9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3" name="TextovéPole 11"/>
          <p:cNvSpPr txBox="1">
            <a:spLocks noChangeArrowheads="1"/>
          </p:cNvSpPr>
          <p:nvPr/>
        </p:nvSpPr>
        <p:spPr bwMode="auto">
          <a:xfrm>
            <a:off x="2286000" y="1285875"/>
            <a:ext cx="5072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>
                <a:solidFill>
                  <a:srgbClr val="000000"/>
                </a:solidFill>
              </a:rPr>
              <a:t>INVESTICE DO ROZVOJE VZDĚLÁVÁNÍ</a:t>
            </a:r>
          </a:p>
        </p:txBody>
      </p:sp>
      <p:sp>
        <p:nvSpPr>
          <p:cNvPr id="2054" name="Zástupný symbol pro zápatí 10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srgbClr val="898989"/>
                </a:solidFill>
              </a:rPr>
              <a:t>ZŠ, Týn nad Vltavou, Malá Strana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720896" y="3494563"/>
            <a:ext cx="2202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cs-CZ" sz="1400" dirty="0" smtClean="0">
                <a:latin typeface="+mj-lt"/>
              </a:rPr>
              <a:t>CZ.1.07/1.1.10/01.0063</a:t>
            </a:r>
            <a:endParaRPr lang="cs-CZ" sz="1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Seznam:</a:t>
            </a:r>
            <a:endParaRPr lang="cs-CZ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Seznam je ovládací prvek příbuzný rozevírací nabídce.</a:t>
            </a:r>
          </a:p>
          <a:p>
            <a:r>
              <a:rPr lang="cs-CZ" dirty="0" smtClean="0"/>
              <a:t>Seznam povoluje výběr více položek současně.</a:t>
            </a:r>
          </a:p>
          <a:p>
            <a:r>
              <a:rPr lang="cs-CZ" dirty="0" smtClean="0"/>
              <a:t>Při takovém výběru je nutné držet stisknutou klávesu CTRL a poté klepnout na požadované položky.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8029575" cy="506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4149080"/>
            <a:ext cx="5657850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lačítko akce: Domů 3">
            <a:hlinkClick r:id="rId4" action="ppaction://hlinksldjump" highlightClick="1"/>
          </p:cNvPr>
          <p:cNvSpPr/>
          <p:nvPr/>
        </p:nvSpPr>
        <p:spPr>
          <a:xfrm>
            <a:off x="2123728" y="6165304"/>
            <a:ext cx="432048" cy="43204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Tlačítko:</a:t>
            </a:r>
            <a:endParaRPr lang="cs-CZ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Tlačítko je jedním ze základních a velmi důležitých prvků formulářů.</a:t>
            </a:r>
          </a:p>
          <a:p>
            <a:r>
              <a:rPr lang="cs-CZ" dirty="0" smtClean="0"/>
              <a:t>Vytvoříme ho známým </a:t>
            </a:r>
            <a:r>
              <a:rPr lang="cs-CZ" dirty="0" err="1" smtClean="0"/>
              <a:t>tagem</a:t>
            </a:r>
            <a:r>
              <a:rPr lang="cs-CZ" dirty="0" smtClean="0"/>
              <a:t> INPUT, kde parametr TYPE bude nabývat hodnotu BUTTON.</a:t>
            </a:r>
          </a:p>
          <a:p>
            <a:r>
              <a:rPr lang="cs-CZ" dirty="0" smtClean="0"/>
              <a:t>Text tlačítka nastavíme parametrem VALUE.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lačítko akce: Domů 1">
            <a:hlinkClick r:id="rId2" action="ppaction://hlinksldjump" highlightClick="1"/>
          </p:cNvPr>
          <p:cNvSpPr/>
          <p:nvPr/>
        </p:nvSpPr>
        <p:spPr>
          <a:xfrm>
            <a:off x="2123728" y="6165304"/>
            <a:ext cx="432048" cy="43204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60648"/>
            <a:ext cx="8029575" cy="506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7864" y="4149080"/>
            <a:ext cx="5657850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Zdroje:</a:t>
            </a:r>
            <a:endParaRPr lang="cs-CZ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043246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Pavel Navrátil</a:t>
            </a:r>
            <a:br>
              <a:rPr lang="cs-CZ" dirty="0" smtClean="0"/>
            </a:br>
            <a:r>
              <a:rPr lang="cs-CZ" dirty="0" smtClean="0"/>
              <a:t>Informatika a výpočetní technika 3</a:t>
            </a:r>
            <a:br>
              <a:rPr lang="cs-CZ" dirty="0" smtClean="0"/>
            </a:br>
            <a:r>
              <a:rPr lang="cs-CZ" dirty="0" smtClean="0"/>
              <a:t>kompendium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>
                    <a:lumMod val="50000"/>
                  </a:schemeClr>
                </a:solidFill>
              </a:rPr>
              <a:t>Jazyk HTML</a:t>
            </a:r>
            <a:br>
              <a:rPr lang="cs-CZ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cs-CZ" b="1" dirty="0" smtClean="0">
                <a:solidFill>
                  <a:schemeClr val="tx2">
                    <a:lumMod val="50000"/>
                  </a:schemeClr>
                </a:solidFill>
              </a:rPr>
              <a:t>formulář - 2. část</a:t>
            </a:r>
            <a:endParaRPr lang="cs-CZ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Informatika 9. ročník</a:t>
            </a:r>
          </a:p>
          <a:p>
            <a:r>
              <a:rPr lang="cs-CZ" sz="2800" dirty="0" smtClean="0"/>
              <a:t>Marcela Kubátová</a:t>
            </a:r>
            <a:endParaRPr lang="cs-CZ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Obsah:</a:t>
            </a:r>
            <a:endParaRPr lang="cs-CZ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err="1" smtClean="0">
                <a:hlinkClick r:id="rId2" action="ppaction://hlinksldjump"/>
              </a:rPr>
              <a:t>zatržítko</a:t>
            </a:r>
            <a:endParaRPr lang="cs-CZ" dirty="0" smtClean="0"/>
          </a:p>
          <a:p>
            <a:r>
              <a:rPr lang="cs-CZ" dirty="0" smtClean="0">
                <a:hlinkClick r:id="rId3" action="ppaction://hlinksldjump"/>
              </a:rPr>
              <a:t>přepínač</a:t>
            </a:r>
            <a:endParaRPr lang="cs-CZ" dirty="0" smtClean="0"/>
          </a:p>
          <a:p>
            <a:r>
              <a:rPr lang="cs-CZ" dirty="0" smtClean="0">
                <a:hlinkClick r:id="rId4" action="ppaction://hlinksldjump"/>
              </a:rPr>
              <a:t>rozevírací nabídka</a:t>
            </a:r>
            <a:endParaRPr lang="cs-CZ" dirty="0" smtClean="0"/>
          </a:p>
          <a:p>
            <a:r>
              <a:rPr lang="cs-CZ" dirty="0" smtClean="0">
                <a:hlinkClick r:id="rId5" action="ppaction://hlinksldjump"/>
              </a:rPr>
              <a:t>seznam</a:t>
            </a:r>
            <a:endParaRPr lang="cs-CZ" dirty="0" smtClean="0"/>
          </a:p>
          <a:p>
            <a:r>
              <a:rPr lang="cs-CZ" dirty="0" smtClean="0">
                <a:hlinkClick r:id="rId6" action="ppaction://hlinksldjump"/>
              </a:rPr>
              <a:t>tlačítko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tx2">
                    <a:lumMod val="50000"/>
                  </a:schemeClr>
                </a:solidFill>
              </a:rPr>
              <a:t>Zatržítko</a:t>
            </a: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:</a:t>
            </a:r>
            <a:endParaRPr lang="cs-CZ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err="1" smtClean="0"/>
              <a:t>Zatržítko</a:t>
            </a:r>
            <a:r>
              <a:rPr lang="cs-CZ" dirty="0" smtClean="0"/>
              <a:t> je prvek, který dává uživateli možnost výběru z několika nabídnutých variant.</a:t>
            </a:r>
          </a:p>
          <a:p>
            <a:r>
              <a:rPr lang="cs-CZ" dirty="0" smtClean="0"/>
              <a:t>Volba probíhá tzv. zatržením prvku.</a:t>
            </a:r>
          </a:p>
          <a:p>
            <a:r>
              <a:rPr lang="cs-CZ" dirty="0" smtClean="0"/>
              <a:t>V seskupení několika </a:t>
            </a:r>
            <a:r>
              <a:rPr lang="cs-CZ" dirty="0" err="1" smtClean="0"/>
              <a:t>zatržítek</a:t>
            </a:r>
            <a:r>
              <a:rPr lang="cs-CZ" dirty="0" smtClean="0"/>
              <a:t> je možné vybrat jednu variantu, ale i několik variant, případně všechny, nebo žádnou variantu (na rozdíl od přepínače).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16632"/>
            <a:ext cx="8029575" cy="506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4149080"/>
            <a:ext cx="5657850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lačítko akce: Domů 3">
            <a:hlinkClick r:id="rId4" action="ppaction://hlinksldjump" highlightClick="1"/>
          </p:cNvPr>
          <p:cNvSpPr/>
          <p:nvPr/>
        </p:nvSpPr>
        <p:spPr>
          <a:xfrm>
            <a:off x="2123728" y="6165304"/>
            <a:ext cx="432048" cy="43204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Přepínač: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Přepínač je prvek velmi podobný </a:t>
            </a:r>
            <a:r>
              <a:rPr lang="cs-CZ" dirty="0" err="1" smtClean="0"/>
              <a:t>zatržítku</a:t>
            </a:r>
            <a:r>
              <a:rPr lang="cs-CZ" dirty="0" smtClean="0"/>
              <a:t>.</a:t>
            </a:r>
          </a:p>
          <a:p>
            <a:r>
              <a:rPr lang="cs-CZ" dirty="0" smtClean="0"/>
              <a:t>Nabízí uživateli možnost výběru maximálně a zároveň minimálně jedné z nabídnutých možností.</a:t>
            </a:r>
          </a:p>
          <a:p>
            <a:r>
              <a:rPr lang="cs-CZ" dirty="0" smtClean="0"/>
              <a:t>Vybraná musí být vždy alespoň jedna volba, a zároveň maximálně jedna volba.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8029575" cy="506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4149080"/>
            <a:ext cx="5657850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lačítko akce: Domů 3">
            <a:hlinkClick r:id="rId4" action="ppaction://hlinksldjump" highlightClick="1"/>
          </p:cNvPr>
          <p:cNvSpPr/>
          <p:nvPr/>
        </p:nvSpPr>
        <p:spPr>
          <a:xfrm>
            <a:off x="2123728" y="6165304"/>
            <a:ext cx="432048" cy="43204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Rozevírací nabídka:</a:t>
            </a:r>
            <a:endParaRPr lang="cs-CZ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Slouží k výběru jedné z mnoha nabídnutých položek.</a:t>
            </a:r>
          </a:p>
          <a:p>
            <a:r>
              <a:rPr lang="cs-CZ" dirty="0" smtClean="0"/>
              <a:t>Položkou může být text, číslo nebo jiný údaj.</a:t>
            </a:r>
          </a:p>
          <a:p>
            <a:r>
              <a:rPr lang="cs-CZ" dirty="0" smtClean="0"/>
              <a:t>Počet položek není omezen.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8029575" cy="506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4149080"/>
            <a:ext cx="5657850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lačítko akce: Domů 3">
            <a:hlinkClick r:id="rId4" action="ppaction://hlinksldjump" highlightClick="1"/>
          </p:cNvPr>
          <p:cNvSpPr/>
          <p:nvPr/>
        </p:nvSpPr>
        <p:spPr>
          <a:xfrm>
            <a:off x="2123728" y="6165304"/>
            <a:ext cx="432048" cy="43204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230</Words>
  <Application>Microsoft Office PowerPoint</Application>
  <PresentationFormat>Předvádění na obrazovce (4:3)</PresentationFormat>
  <Paragraphs>36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Motiv sady Office</vt:lpstr>
      <vt:lpstr>Prezentace aplikace PowerPoint</vt:lpstr>
      <vt:lpstr>Jazyk HTML formulář - 2. část</vt:lpstr>
      <vt:lpstr>Obsah:</vt:lpstr>
      <vt:lpstr>Zatržítko:</vt:lpstr>
      <vt:lpstr>Prezentace aplikace PowerPoint</vt:lpstr>
      <vt:lpstr>Přepínač: </vt:lpstr>
      <vt:lpstr>Prezentace aplikace PowerPoint</vt:lpstr>
      <vt:lpstr>Rozevírací nabídka:</vt:lpstr>
      <vt:lpstr>Prezentace aplikace PowerPoint</vt:lpstr>
      <vt:lpstr>Seznam:</vt:lpstr>
      <vt:lpstr>Prezentace aplikace PowerPoint</vt:lpstr>
      <vt:lpstr>Tlačítko:</vt:lpstr>
      <vt:lpstr>Prezentace aplikace PowerPoint</vt:lpstr>
      <vt:lpstr>Zdroje: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kubama</dc:creator>
  <cp:lastModifiedBy>Marcela Kubátová</cp:lastModifiedBy>
  <cp:revision>13</cp:revision>
  <dcterms:created xsi:type="dcterms:W3CDTF">2010-12-06T11:35:14Z</dcterms:created>
  <dcterms:modified xsi:type="dcterms:W3CDTF">2015-02-26T12:58:23Z</dcterms:modified>
</cp:coreProperties>
</file>