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283FF-9213-498D-B4A6-1B3CA6CFFECB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A7E37-05C5-4ECE-A1E2-47BCEDAD1A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Zdroje: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formulář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Dynamické webové stránky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dynamické webové stránky nabízejí:</a:t>
            </a:r>
            <a:br>
              <a:rPr lang="cs-CZ" dirty="0" smtClean="0"/>
            </a:b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tlačítka</a:t>
            </a:r>
            <a:b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rozevírací nabídky</a:t>
            </a:r>
            <a:b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dialogy pro vstup údajů</a:t>
            </a:r>
            <a:b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údaje generované podle aktuálního stavu</a:t>
            </a:r>
            <a:b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dirty="0" smtClean="0"/>
              <a:t>apod.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Párový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tag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&lt;FORM&gt;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Objeví-li se kdekoliv na stránce jakýkoliv typ formuláře (bez ohledu na to, zda to bude tlačítko, dialog, či cokoliv jiného), musí být ohraničen párovým </a:t>
            </a:r>
            <a:r>
              <a:rPr lang="cs-CZ" dirty="0" err="1" smtClean="0"/>
              <a:t>tagem</a:t>
            </a:r>
            <a:r>
              <a:rPr lang="cs-CZ" dirty="0" smtClean="0"/>
              <a:t> &lt;FORM&gt;.</a:t>
            </a:r>
          </a:p>
          <a:p>
            <a:r>
              <a:rPr lang="cs-CZ" dirty="0" smtClean="0"/>
              <a:t>Je důležitý pro provázání formuláře s konkrétní akcí.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Tag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&lt;INPUT&gt;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Prostřednictvím svého parametru type určuje, o jaký prvek se přesně jedná.</a:t>
            </a:r>
            <a:br>
              <a:rPr lang="cs-CZ" dirty="0" smtClean="0"/>
            </a:br>
            <a:r>
              <a:rPr lang="cs-CZ" dirty="0" smtClean="0"/>
              <a:t>type = „text“……….značí dialog</a:t>
            </a:r>
            <a:br>
              <a:rPr lang="cs-CZ" dirty="0" smtClean="0"/>
            </a:br>
            <a:r>
              <a:rPr lang="cs-CZ" dirty="0" smtClean="0"/>
              <a:t>type = „</a:t>
            </a:r>
            <a:r>
              <a:rPr lang="cs-CZ" dirty="0" err="1" smtClean="0"/>
              <a:t>radio</a:t>
            </a:r>
            <a:r>
              <a:rPr lang="cs-CZ" dirty="0" smtClean="0"/>
              <a:t>“………přepínač</a:t>
            </a:r>
            <a:br>
              <a:rPr lang="cs-CZ" dirty="0" smtClean="0"/>
            </a:br>
            <a:r>
              <a:rPr lang="cs-CZ" dirty="0" smtClean="0"/>
              <a:t>type = „</a:t>
            </a:r>
            <a:r>
              <a:rPr lang="cs-CZ" dirty="0" err="1" smtClean="0"/>
              <a:t>password</a:t>
            </a:r>
            <a:r>
              <a:rPr lang="cs-CZ" dirty="0" smtClean="0"/>
              <a:t>“…….dialog (namísto písmen jsou tečky)</a:t>
            </a:r>
            <a:br>
              <a:rPr lang="cs-CZ" dirty="0" smtClean="0"/>
            </a:br>
            <a:r>
              <a:rPr lang="cs-CZ" dirty="0" smtClean="0"/>
              <a:t>type = „</a:t>
            </a:r>
            <a:r>
              <a:rPr lang="cs-CZ" dirty="0" err="1" smtClean="0"/>
              <a:t>checkbox</a:t>
            </a:r>
            <a:r>
              <a:rPr lang="cs-CZ" dirty="0" smtClean="0"/>
              <a:t>“………</a:t>
            </a:r>
            <a:r>
              <a:rPr lang="cs-CZ" dirty="0" err="1" smtClean="0"/>
              <a:t>zatržítko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75819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933056"/>
            <a:ext cx="58293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Další parametry </a:t>
            </a:r>
            <a:r>
              <a:rPr lang="cs-CZ" dirty="0" err="1" smtClean="0">
                <a:solidFill>
                  <a:schemeClr val="bg2">
                    <a:lumMod val="25000"/>
                  </a:schemeClr>
                </a:solidFill>
              </a:rPr>
              <a:t>tagu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 &lt;INPUT&gt;: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NAME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nepřímo je důležitý v okamžiku, kdy bude dialog svázán s nějakou konkrétní operací, která se má provést (např. odeslat text na server…)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SIZE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 určen k nastavení velikosti (délky) dialogu</a:t>
            </a:r>
          </a:p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MAXLENGHT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nastavení maximálního počtu znaků v dialogu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Textový rámeček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Prvek, který umožňuje ze strany uživatele zadávat delší texty (např. delší odstavce, články, popisy apod.), velikost vloženého textu není omezena.</a:t>
            </a:r>
            <a:br>
              <a:rPr lang="cs-CZ" dirty="0" smtClean="0"/>
            </a:br>
            <a:r>
              <a:rPr lang="cs-CZ" dirty="0" smtClean="0"/>
              <a:t>&lt;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TEXTAREA</a:t>
            </a:r>
            <a:r>
              <a:rPr lang="cs-CZ" dirty="0" smtClean="0"/>
              <a:t>&gt;&lt;/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TEXTAREA</a:t>
            </a:r>
            <a:r>
              <a:rPr lang="cs-CZ" dirty="0" smtClean="0"/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75819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933056"/>
            <a:ext cx="58293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151</Words>
  <Application>Microsoft Office PowerPoint</Application>
  <PresentationFormat>Předvádění na obrazovce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Jazyk HTML formulář</vt:lpstr>
      <vt:lpstr>Dynamické webové stránky</vt:lpstr>
      <vt:lpstr>Párový tag &lt;FORM&gt;</vt:lpstr>
      <vt:lpstr>Tag &lt;INPUT&gt;</vt:lpstr>
      <vt:lpstr>Prezentace aplikace PowerPoint</vt:lpstr>
      <vt:lpstr>Další parametry tagu &lt;INPUT&gt;:</vt:lpstr>
      <vt:lpstr>Textový rámeček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8</cp:revision>
  <dcterms:created xsi:type="dcterms:W3CDTF">2010-12-06T11:04:16Z</dcterms:created>
  <dcterms:modified xsi:type="dcterms:W3CDTF">2015-02-26T12:58:17Z</dcterms:modified>
</cp:coreProperties>
</file>