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92F22-FF85-41A9-9028-5A764D201B2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A3E70-C172-48D8-AB28-6AD7C1D9B28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Další &lt;OL&gt; vnoříme do &lt;LI&gt; Sýry: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67913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717032"/>
            <a:ext cx="53054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79512" y="4437112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Podobně rozepíšeme i drogerii.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164288" y="1628800"/>
            <a:ext cx="158417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POZOR!</a:t>
            </a:r>
          </a:p>
          <a:p>
            <a:r>
              <a:rPr lang="cs-CZ" dirty="0" smtClean="0"/>
              <a:t>Nesmíme zapomenout &lt;/OL&gt;.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Zdroje: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Jazyk HTML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víceúrovňový seznam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Seznam s odrážkami &lt;UL&gt;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Jedná se o seznam, ve kterém je každá položka oddělena určitým znakem (čtverečkem, tečkou, kolečkem).</a:t>
            </a:r>
          </a:p>
          <a:p>
            <a:r>
              <a:rPr lang="cs-CZ" dirty="0" smtClean="0"/>
              <a:t>Prostřednictvím párového </a:t>
            </a:r>
            <a:r>
              <a:rPr lang="cs-CZ" dirty="0" err="1" smtClean="0"/>
              <a:t>tagu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UL</a:t>
            </a:r>
            <a:r>
              <a:rPr lang="cs-CZ" dirty="0" smtClean="0"/>
              <a:t> a jeho atributu TYPE zadáme typ odrážení.</a:t>
            </a:r>
          </a:p>
          <a:p>
            <a:r>
              <a:rPr lang="cs-CZ" dirty="0" smtClean="0"/>
              <a:t>Každá položka seznamu je </a:t>
            </a:r>
            <a:r>
              <a:rPr lang="cs-CZ" dirty="0" err="1" smtClean="0"/>
              <a:t>uvozena</a:t>
            </a:r>
            <a:r>
              <a:rPr lang="cs-CZ" dirty="0" smtClean="0"/>
              <a:t> </a:t>
            </a:r>
            <a:r>
              <a:rPr lang="cs-CZ" dirty="0" err="1" smtClean="0"/>
              <a:t>tagem</a:t>
            </a:r>
            <a:r>
              <a:rPr lang="cs-CZ" dirty="0" smtClean="0"/>
              <a:t> </a:t>
            </a:r>
            <a:r>
              <a:rPr lang="cs-CZ" b="1" dirty="0">
                <a:solidFill>
                  <a:srgbClr val="C00000"/>
                </a:solidFill>
              </a:rPr>
              <a:t>LI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Číslovaný seznam: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Číslovaný seznam dosadí na pozici odrážky číslo a automaticky zachovává číselnou řadu.</a:t>
            </a:r>
          </a:p>
          <a:p>
            <a:r>
              <a:rPr lang="cs-CZ" dirty="0" smtClean="0"/>
              <a:t>To znamená, že pokud mezi již existující číselnou řadu vložíme další </a:t>
            </a:r>
            <a:r>
              <a:rPr lang="cs-CZ" dirty="0" err="1" smtClean="0"/>
              <a:t>tag</a:t>
            </a:r>
            <a:r>
              <a:rPr lang="cs-CZ" dirty="0" smtClean="0"/>
              <a:t>, číslovaný seznam se automaticky správně čísluje.</a:t>
            </a:r>
          </a:p>
          <a:p>
            <a:r>
              <a:rPr lang="cs-CZ" dirty="0" smtClean="0"/>
              <a:t>Používá se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OL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Hodnoty atributu ALIGN: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ALIGN=„</a:t>
            </a:r>
            <a:r>
              <a:rPr lang="cs-CZ" dirty="0" err="1" smtClean="0"/>
              <a:t>left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zarovnání doleva</a:t>
            </a:r>
          </a:p>
          <a:p>
            <a:r>
              <a:rPr lang="cs-CZ" dirty="0" smtClean="0"/>
              <a:t>ALIGN=„</a:t>
            </a:r>
            <a:r>
              <a:rPr lang="cs-CZ" dirty="0" err="1" smtClean="0"/>
              <a:t>right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zarovnání doprava</a:t>
            </a:r>
          </a:p>
          <a:p>
            <a:r>
              <a:rPr lang="cs-CZ" dirty="0" smtClean="0"/>
              <a:t>ALIGN=„center“</a:t>
            </a:r>
            <a:br>
              <a:rPr lang="cs-CZ" dirty="0" smtClean="0"/>
            </a:br>
            <a:r>
              <a:rPr lang="cs-CZ" dirty="0" smtClean="0"/>
              <a:t>zarovnání na střed</a:t>
            </a:r>
          </a:p>
          <a:p>
            <a:r>
              <a:rPr lang="cs-CZ" dirty="0" smtClean="0"/>
              <a:t>ALIGN=„</a:t>
            </a:r>
            <a:r>
              <a:rPr lang="cs-CZ" dirty="0" err="1" smtClean="0"/>
              <a:t>justify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zarovnání do bloku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Zadání: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71800" y="1268760"/>
            <a:ext cx="4392488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Seznam zboží </a:t>
            </a:r>
          </a:p>
          <a:p>
            <a:r>
              <a:rPr lang="cs-CZ" sz="1200" dirty="0" smtClean="0"/>
              <a:t>1. Potraviny </a:t>
            </a:r>
          </a:p>
          <a:p>
            <a:pPr lvl="1"/>
            <a:r>
              <a:rPr lang="cs-CZ" sz="1200" dirty="0" smtClean="0"/>
              <a:t>a. Pečivo </a:t>
            </a:r>
          </a:p>
          <a:p>
            <a:pPr lvl="2"/>
            <a:r>
              <a:rPr lang="cs-CZ" sz="1200" dirty="0" smtClean="0"/>
              <a:t>i. rohlík </a:t>
            </a:r>
          </a:p>
          <a:p>
            <a:pPr lvl="2"/>
            <a:r>
              <a:rPr lang="cs-CZ" sz="1200" dirty="0" err="1" smtClean="0"/>
              <a:t>ii</a:t>
            </a:r>
            <a:r>
              <a:rPr lang="cs-CZ" sz="1200" dirty="0" smtClean="0"/>
              <a:t>. houska </a:t>
            </a:r>
          </a:p>
          <a:p>
            <a:pPr lvl="2"/>
            <a:r>
              <a:rPr lang="cs-CZ" sz="1200" dirty="0" err="1" smtClean="0"/>
              <a:t>iii</a:t>
            </a:r>
            <a:r>
              <a:rPr lang="cs-CZ" sz="1200" dirty="0" smtClean="0"/>
              <a:t>. dalamánek </a:t>
            </a:r>
          </a:p>
          <a:p>
            <a:pPr lvl="1"/>
            <a:r>
              <a:rPr lang="cs-CZ" sz="1200" dirty="0" err="1" smtClean="0"/>
              <a:t>b</a:t>
            </a:r>
            <a:r>
              <a:rPr lang="cs-CZ" sz="1200" dirty="0" smtClean="0"/>
              <a:t>. Mléčné výrobky </a:t>
            </a:r>
          </a:p>
          <a:p>
            <a:pPr lvl="2"/>
            <a:r>
              <a:rPr lang="cs-CZ" sz="1200" dirty="0" smtClean="0"/>
              <a:t>i. Sýry </a:t>
            </a:r>
          </a:p>
          <a:p>
            <a:pPr lvl="3"/>
            <a:r>
              <a:rPr lang="cs-CZ" sz="1200" dirty="0" smtClean="0"/>
              <a:t>1. Eidam </a:t>
            </a:r>
          </a:p>
          <a:p>
            <a:pPr lvl="3"/>
            <a:r>
              <a:rPr lang="cs-CZ" sz="1200" dirty="0" smtClean="0"/>
              <a:t>2. Ementál </a:t>
            </a:r>
          </a:p>
          <a:p>
            <a:pPr lvl="3"/>
            <a:r>
              <a:rPr lang="cs-CZ" sz="1200" dirty="0" smtClean="0"/>
              <a:t>3. Gouda </a:t>
            </a:r>
          </a:p>
          <a:p>
            <a:pPr lvl="2"/>
            <a:r>
              <a:rPr lang="cs-CZ" sz="1200" dirty="0" err="1" smtClean="0"/>
              <a:t>ii</a:t>
            </a:r>
            <a:r>
              <a:rPr lang="cs-CZ" sz="1200" dirty="0" smtClean="0"/>
              <a:t>. Jogurty </a:t>
            </a:r>
          </a:p>
          <a:p>
            <a:pPr lvl="3"/>
            <a:r>
              <a:rPr lang="cs-CZ" sz="1200" dirty="0" smtClean="0"/>
              <a:t>1. jahodový </a:t>
            </a:r>
          </a:p>
          <a:p>
            <a:pPr lvl="3"/>
            <a:r>
              <a:rPr lang="cs-CZ" sz="1200" dirty="0" smtClean="0"/>
              <a:t>2. čokoládový </a:t>
            </a:r>
          </a:p>
          <a:p>
            <a:pPr lvl="3"/>
            <a:r>
              <a:rPr lang="cs-CZ" sz="1200" dirty="0" smtClean="0"/>
              <a:t>3. broskvový </a:t>
            </a:r>
          </a:p>
          <a:p>
            <a:r>
              <a:rPr lang="cs-CZ" sz="1200" dirty="0" smtClean="0"/>
              <a:t>2. Drogerie </a:t>
            </a:r>
          </a:p>
          <a:p>
            <a:pPr lvl="1"/>
            <a:r>
              <a:rPr lang="cs-CZ" sz="1200" dirty="0" smtClean="0"/>
              <a:t>a. Uklízecí prostředky </a:t>
            </a:r>
          </a:p>
          <a:p>
            <a:pPr lvl="2"/>
            <a:r>
              <a:rPr lang="cs-CZ" sz="1200" dirty="0" smtClean="0"/>
              <a:t>i. na podlahu </a:t>
            </a:r>
          </a:p>
          <a:p>
            <a:pPr lvl="2"/>
            <a:r>
              <a:rPr lang="cs-CZ" sz="1200" dirty="0" err="1" smtClean="0"/>
              <a:t>ii</a:t>
            </a:r>
            <a:r>
              <a:rPr lang="cs-CZ" sz="1200" dirty="0" smtClean="0"/>
              <a:t>. na nádobí </a:t>
            </a:r>
          </a:p>
          <a:p>
            <a:pPr lvl="2"/>
            <a:r>
              <a:rPr lang="cs-CZ" sz="1200" dirty="0" err="1" smtClean="0"/>
              <a:t>iii</a:t>
            </a:r>
            <a:r>
              <a:rPr lang="cs-CZ" sz="1200" dirty="0" smtClean="0"/>
              <a:t>. na sporák </a:t>
            </a:r>
          </a:p>
          <a:p>
            <a:pPr lvl="1"/>
            <a:r>
              <a:rPr lang="cs-CZ" sz="1200" dirty="0" err="1" smtClean="0"/>
              <a:t>b</a:t>
            </a:r>
            <a:r>
              <a:rPr lang="cs-CZ" sz="1200" dirty="0" smtClean="0"/>
              <a:t>. Kosmetika </a:t>
            </a:r>
          </a:p>
          <a:p>
            <a:pPr lvl="2"/>
            <a:r>
              <a:rPr lang="cs-CZ" sz="1200" dirty="0" smtClean="0"/>
              <a:t>i. šampón </a:t>
            </a:r>
          </a:p>
          <a:p>
            <a:pPr lvl="3"/>
            <a:r>
              <a:rPr lang="cs-CZ" sz="1200" dirty="0" smtClean="0"/>
              <a:t>1. s kondicionérem </a:t>
            </a:r>
          </a:p>
          <a:p>
            <a:pPr lvl="3"/>
            <a:r>
              <a:rPr lang="cs-CZ" sz="1200" dirty="0" smtClean="0"/>
              <a:t>2. s balzámem </a:t>
            </a:r>
          </a:p>
          <a:p>
            <a:pPr lvl="2"/>
            <a:r>
              <a:rPr lang="cs-CZ" sz="1200" dirty="0" err="1" smtClean="0"/>
              <a:t>ii</a:t>
            </a:r>
            <a:r>
              <a:rPr lang="cs-CZ" sz="1200" dirty="0" smtClean="0"/>
              <a:t>. tělový krém </a:t>
            </a:r>
          </a:p>
          <a:p>
            <a:pPr lvl="2"/>
            <a:r>
              <a:rPr lang="cs-CZ" sz="1200" dirty="0" err="1" smtClean="0"/>
              <a:t>iii</a:t>
            </a:r>
            <a:r>
              <a:rPr lang="cs-CZ" sz="1200" dirty="0" smtClean="0"/>
              <a:t>. rtěnka </a:t>
            </a:r>
          </a:p>
          <a:p>
            <a:endParaRPr lang="cs-CZ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Nejprve si připravíme základ: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793432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717032"/>
            <a:ext cx="53054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Do položky &lt;LI&gt; Potraviny vnoříme seznam: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79343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861048"/>
            <a:ext cx="53054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Podobně přidáme &lt;OL&gt; do Mléčných výrobků: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67913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789040"/>
            <a:ext cx="53054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272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Jazyk HTML víceúrovňový seznam</vt:lpstr>
      <vt:lpstr>Seznam s odrážkami &lt;UL&gt;</vt:lpstr>
      <vt:lpstr>Číslovaný seznam:</vt:lpstr>
      <vt:lpstr>Hodnoty atributu ALIGN:</vt:lpstr>
      <vt:lpstr>Zadání:</vt:lpstr>
      <vt:lpstr>Nejprve si připravíme základ:</vt:lpstr>
      <vt:lpstr>Do položky &lt;LI&gt; Potraviny vnoříme seznam:</vt:lpstr>
      <vt:lpstr>Podobně přidáme &lt;OL&gt; do Mléčných výrobků:</vt:lpstr>
      <vt:lpstr>Další &lt;OL&gt; vnoříme do &lt;LI&gt; Sýry:</vt:lpstr>
      <vt:lpstr>Zdroje:</vt:lpstr>
    </vt:vector>
  </TitlesOfParts>
  <Company>ZŠ Malá Strana Týn 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10</cp:revision>
  <dcterms:created xsi:type="dcterms:W3CDTF">2010-11-29T10:45:14Z</dcterms:created>
  <dcterms:modified xsi:type="dcterms:W3CDTF">2015-02-26T12:58:11Z</dcterms:modified>
</cp:coreProperties>
</file>