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5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F4F94-6911-41AC-B6E7-312E85867618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E6D03-B9DC-4EB6-9BE9-0B79163B1CD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3" y="595313"/>
            <a:ext cx="7648575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6563" y="1481138"/>
            <a:ext cx="319087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Odkaz na e-mail: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Hypertextové odkazy nemusí vždy odkazovat na webové stránky, ale lze je použít také k odesílání e-</a:t>
            </a:r>
            <a:r>
              <a:rPr lang="cs-CZ" dirty="0" err="1" smtClean="0"/>
              <a:t>mailové</a:t>
            </a:r>
            <a:r>
              <a:rPr lang="cs-CZ" dirty="0" smtClean="0"/>
              <a:t> zprávy na určitou adresu.</a:t>
            </a:r>
          </a:p>
          <a:p>
            <a:r>
              <a:rPr lang="cs-CZ" dirty="0" smtClean="0"/>
              <a:t>V cílové URL se použije 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protokol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mailto</a:t>
            </a:r>
            <a:r>
              <a:rPr lang="cs-CZ" dirty="0" smtClean="0"/>
              <a:t> a požadovaná adresa.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" y="881063"/>
            <a:ext cx="805815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Odkaz pomocí obrázku: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Místo textu při zápisu hypertextového odkazu použijeme obrázek.</a:t>
            </a:r>
          </a:p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&lt;A&gt;&lt;IMG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src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=….&gt;&lt;/A&gt;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" y="881063"/>
            <a:ext cx="805815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908720"/>
            <a:ext cx="4371975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Jazyk HTML</a:t>
            </a:r>
            <a:b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hypertextový odkaz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Hypertextový odkaz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 jejich pomocí je možné provázat HTML dokumenty, umístěné na libovolném místě na internetu.</a:t>
            </a:r>
          </a:p>
          <a:p>
            <a:r>
              <a:rPr lang="cs-CZ" dirty="0" smtClean="0"/>
              <a:t>Může se teoreticky stát, že například jedna kapitola knihy bude umístěna na nějakém serveru v Evropě, druhá v Austrálii a třetí třeba v Americe, u uživatele se to však vůbec nijak neprojeví.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Způsob adresování: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Webové stránce je v internetu přiřazena jednoznačná adresa, podle které je vyhledávána.</a:t>
            </a:r>
          </a:p>
          <a:p>
            <a:r>
              <a:rPr lang="cs-CZ" dirty="0" smtClean="0"/>
              <a:t>Těmto adresám se říká 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URL adresa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Uniform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Resource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Locator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r>
              <a:rPr lang="cs-CZ" dirty="0" smtClean="0"/>
              <a:t>Příkladem je: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http://www.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nejekyserver.cz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/soubor.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html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Vkládání odkazů: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Pomocí </a:t>
            </a:r>
            <a:r>
              <a:rPr lang="cs-CZ" dirty="0" err="1" smtClean="0"/>
              <a:t>tagu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&lt;A&gt;&lt;/A&gt; (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anchor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= kotva)</a:t>
            </a:r>
          </a:p>
          <a:p>
            <a:r>
              <a:rPr lang="cs-CZ" dirty="0" smtClean="0"/>
              <a:t>Adresu stránky, na kterou má odkaz odkazovat, se zadává pomocí atributu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href</a:t>
            </a:r>
            <a:endParaRPr lang="cs-CZ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" y="881063"/>
            <a:ext cx="805815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 do nového okna: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Aby se odkaz otevřel v novém okně je tady atribut 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target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/>
              <a:t>jeho hodnota je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target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= „_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blank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“ 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" y="881063"/>
            <a:ext cx="805815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231</Words>
  <Application>Microsoft Office PowerPoint</Application>
  <PresentationFormat>Předvádění na obrazovce (4:3)</PresentationFormat>
  <Paragraphs>28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sady Office</vt:lpstr>
      <vt:lpstr>Prezentace aplikace PowerPoint</vt:lpstr>
      <vt:lpstr>Jazyk HTML hypertextový odkaz</vt:lpstr>
      <vt:lpstr>Hypertextový odkaz</vt:lpstr>
      <vt:lpstr>Způsob adresování:</vt:lpstr>
      <vt:lpstr>Vkládání odkazů:</vt:lpstr>
      <vt:lpstr>Prezentace aplikace PowerPoint</vt:lpstr>
      <vt:lpstr>Prezentace aplikace PowerPoint</vt:lpstr>
      <vt:lpstr>Odkaz do nového okna:</vt:lpstr>
      <vt:lpstr>Prezentace aplikace PowerPoint</vt:lpstr>
      <vt:lpstr>Prezentace aplikace PowerPoint</vt:lpstr>
      <vt:lpstr>Odkaz na e-mail:</vt:lpstr>
      <vt:lpstr>Prezentace aplikace PowerPoint</vt:lpstr>
      <vt:lpstr>Prezentace aplikace PowerPoint</vt:lpstr>
      <vt:lpstr>Odkaz pomocí obrázku:</vt:lpstr>
      <vt:lpstr>Prezentace aplikace PowerPoint</vt:lpstr>
      <vt:lpstr>Prezentace aplikace PowerPoint</vt:lpstr>
      <vt:lpstr>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Marcela Kubátová</cp:lastModifiedBy>
  <cp:revision>4</cp:revision>
  <dcterms:created xsi:type="dcterms:W3CDTF">2010-11-15T10:03:42Z</dcterms:created>
  <dcterms:modified xsi:type="dcterms:W3CDTF">2015-02-26T12:58:05Z</dcterms:modified>
</cp:coreProperties>
</file>