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813E-5F06-450E-B9DE-F73E79F6C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3063-4E2A-4DF9-9D1E-076CE5497F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461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813E-5F06-450E-B9DE-F73E79F6C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3063-4E2A-4DF9-9D1E-076CE5497F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92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813E-5F06-450E-B9DE-F73E79F6C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3063-4E2A-4DF9-9D1E-076CE5497F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45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206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01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21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0362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96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53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724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68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813E-5F06-450E-B9DE-F73E79F6C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3063-4E2A-4DF9-9D1E-076CE5497F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0115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96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936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13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813E-5F06-450E-B9DE-F73E79F6C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3063-4E2A-4DF9-9D1E-076CE5497F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40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813E-5F06-450E-B9DE-F73E79F6C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3063-4E2A-4DF9-9D1E-076CE5497F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40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813E-5F06-450E-B9DE-F73E79F6C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3063-4E2A-4DF9-9D1E-076CE5497F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54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813E-5F06-450E-B9DE-F73E79F6C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3063-4E2A-4DF9-9D1E-076CE5497F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195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813E-5F06-450E-B9DE-F73E79F6C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3063-4E2A-4DF9-9D1E-076CE5497F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46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813E-5F06-450E-B9DE-F73E79F6C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3063-4E2A-4DF9-9D1E-076CE5497F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09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813E-5F06-450E-B9DE-F73E79F6C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3063-4E2A-4DF9-9D1E-076CE5497F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18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2813E-5F06-450E-B9DE-F73E79F6C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A3063-4E2A-4DF9-9D1E-076CE5497F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3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03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cs-CZ" sz="4000" b="1" i="1">
                <a:solidFill>
                  <a:prstClr val="black"/>
                </a:solidFill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</a:rPr>
              <a:t/>
            </a:r>
            <a:br>
              <a:rPr lang="cs-CZ" sz="4400">
                <a:solidFill>
                  <a:prstClr val="black"/>
                </a:solidFill>
              </a:rPr>
            </a:br>
            <a:endParaRPr lang="cs-CZ" sz="4400" dirty="0">
              <a:solidFill>
                <a:prstClr val="black"/>
              </a:solidFill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400">
                <a:solidFill>
                  <a:prstClr val="black"/>
                </a:solidFill>
              </a:rPr>
              <a:t>Tento projekt je spolufinancován Evropským sociálním fondem a státním rozpočtem ČR</a:t>
            </a:r>
            <a:endParaRPr lang="cs-CZ" sz="2400" dirty="0">
              <a:solidFill>
                <a:prstClr val="black"/>
              </a:solidFill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2" name="TextovéPole 11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>
                <a:solidFill>
                  <a:prstClr val="black"/>
                </a:solidFill>
              </a:rPr>
              <a:t>INVESTICE DO ROZVOJE VZDĚLÁVÁNÍ</a:t>
            </a:r>
          </a:p>
        </p:txBody>
      </p:sp>
      <p:sp>
        <p:nvSpPr>
          <p:cNvPr id="13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ZŠ, Týn nad Vltavou, Malá Strana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720896" y="3494563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163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Webové prohlížeče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84784"/>
            <a:ext cx="691515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7000" y="2276872"/>
            <a:ext cx="144016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MS Internet Explorer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641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836712"/>
            <a:ext cx="7458075" cy="562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1520" y="188640"/>
            <a:ext cx="2016224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Mozilla</a:t>
            </a:r>
            <a:r>
              <a:rPr lang="cs-CZ" dirty="0" smtClean="0"/>
              <a:t> </a:t>
            </a:r>
            <a:r>
              <a:rPr lang="cs-CZ" dirty="0" err="1" smtClean="0"/>
              <a:t>Firefox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905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Pavel Navrátil</a:t>
            </a:r>
            <a:br>
              <a:rPr lang="cs-CZ" dirty="0" smtClean="0"/>
            </a:br>
            <a:r>
              <a:rPr lang="cs-CZ" dirty="0" smtClean="0"/>
              <a:t>Informatika a výpočetní technika 3</a:t>
            </a:r>
            <a:br>
              <a:rPr lang="cs-CZ" dirty="0" smtClean="0"/>
            </a:br>
            <a:r>
              <a:rPr lang="cs-CZ" dirty="0" smtClean="0"/>
              <a:t>kompendium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44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HTML </a:t>
            </a:r>
            <a:b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1. část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8662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Jazyk HTML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Pomocí tohoto jazyka jsou vytvářeny jednoduché i poměrně rozsáhlé webové projekty.</a:t>
            </a:r>
          </a:p>
          <a:p>
            <a:r>
              <a:rPr lang="cs-CZ" dirty="0" smtClean="0"/>
              <a:t>Je nutné pochopit již samotné základy, zásady tvorby www stránek v jazyce HTML.</a:t>
            </a:r>
          </a:p>
          <a:p>
            <a:r>
              <a:rPr lang="cs-CZ" dirty="0" smtClean="0"/>
              <a:t>Na základě těchto znalostí pak může pokročilejší tvůrce dále stavět a rozšiřovat editační činnost.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33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Co je to HTML?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Aby se stránka zobrazila v takové podobě, v jaké ji vidíme, musí být naprogramována ve speciálním jazyce HTML.</a:t>
            </a:r>
          </a:p>
          <a:p>
            <a:r>
              <a:rPr lang="cs-CZ" dirty="0" smtClean="0"/>
              <a:t>HTML je zkratka </a:t>
            </a:r>
            <a:r>
              <a:rPr lang="cs-CZ" b="1" dirty="0" err="1" smtClean="0">
                <a:solidFill>
                  <a:schemeClr val="accent2">
                    <a:lumMod val="75000"/>
                  </a:schemeClr>
                </a:solidFill>
              </a:rPr>
              <a:t>HyperTextMarkUpLanguage</a:t>
            </a: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/>
              <a:t>Na rozdíl od programovacích jazyků </a:t>
            </a:r>
            <a:r>
              <a:rPr lang="cs-CZ" dirty="0" smtClean="0"/>
              <a:t>Pascal nebo C, jsou zde namísto příkazů tzv. 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tagy</a:t>
            </a:r>
            <a:r>
              <a:rPr lang="cs-CZ" dirty="0" smtClean="0"/>
              <a:t> neboli značky.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405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HTML dokument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cs-CZ" dirty="0" smtClean="0"/>
              <a:t>HTML dokument je pouze textový soubor, který je možné přečíst v libovolném textovém prohlížeči.</a:t>
            </a:r>
          </a:p>
          <a:p>
            <a:r>
              <a:rPr lang="cs-CZ" dirty="0" smtClean="0"/>
              <a:t>Stačí pouze napsat, uložit a stránka je hotova.</a:t>
            </a:r>
          </a:p>
          <a:p>
            <a:r>
              <a:rPr lang="cs-CZ" dirty="0" smtClean="0"/>
              <a:t>Princip HTML je neobyčejně přizpůsobivý různým počítačům, operačním systémům a prohlížečům.</a:t>
            </a:r>
          </a:p>
          <a:p>
            <a:r>
              <a:rPr lang="cs-CZ" dirty="0" smtClean="0"/>
              <a:t>Aby prohlížeč poznal, že se jedná o stránku internetu, bývá uložen s příponou HTM nebo HTML, např. </a:t>
            </a:r>
            <a:r>
              <a:rPr lang="cs-CZ" sz="3500" b="1" dirty="0">
                <a:solidFill>
                  <a:schemeClr val="accent2">
                    <a:lumMod val="75000"/>
                  </a:schemeClr>
                </a:solidFill>
              </a:rPr>
              <a:t>index.html</a:t>
            </a:r>
          </a:p>
        </p:txBody>
      </p:sp>
    </p:spTree>
    <p:extLst>
      <p:ext uri="{BB962C8B-B14F-4D97-AF65-F5344CB8AC3E}">
        <p14:creationId xmlns:p14="http://schemas.microsoft.com/office/powerpoint/2010/main" val="4236268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Co může obsahovat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html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dokument?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běžný formátovaný text</a:t>
            </a:r>
          </a:p>
          <a:p>
            <a:r>
              <a:rPr lang="cs-CZ" dirty="0" smtClean="0"/>
              <a:t>seznamy</a:t>
            </a:r>
          </a:p>
          <a:p>
            <a:r>
              <a:rPr lang="cs-CZ" dirty="0" smtClean="0"/>
              <a:t>odkazy</a:t>
            </a:r>
          </a:p>
          <a:p>
            <a:r>
              <a:rPr lang="cs-CZ" dirty="0" smtClean="0"/>
              <a:t>tabulky</a:t>
            </a:r>
          </a:p>
          <a:p>
            <a:r>
              <a:rPr lang="cs-CZ" dirty="0" smtClean="0"/>
              <a:t>obrázky (animace)</a:t>
            </a:r>
          </a:p>
          <a:p>
            <a:r>
              <a:rPr lang="cs-CZ" dirty="0" smtClean="0"/>
              <a:t>formuláře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30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Ukázka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html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dokumentu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648450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7774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Rady při tvorbě HTML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cs-CZ" dirty="0" smtClean="0"/>
              <a:t>Pro tvorbu používejte jednoduchý textový editor, doporučuje se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poznámkový blok </a:t>
            </a:r>
            <a:r>
              <a:rPr lang="cs-CZ" dirty="0" smtClean="0"/>
              <a:t>(nevkládá při uložení nežádoucí znaky).</a:t>
            </a:r>
          </a:p>
          <a:p>
            <a:r>
              <a:rPr lang="cs-CZ" dirty="0" smtClean="0"/>
              <a:t>Úvodní stránku ukládejte pod názvem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index.html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Stránka by měla mít hlavně informační charakter, grafiku používejte pouze v rozumné míře.</a:t>
            </a:r>
          </a:p>
          <a:p>
            <a:r>
              <a:rPr lang="cs-CZ" dirty="0" smtClean="0"/>
              <a:t>Kontrolujte, jak stránky vypadají minimálně ve dvou prohlížečích (IE, Opera, </a:t>
            </a:r>
            <a:r>
              <a:rPr lang="cs-CZ" dirty="0" err="1" smtClean="0"/>
              <a:t>Mozilla</a:t>
            </a:r>
            <a:r>
              <a:rPr lang="cs-CZ" dirty="0" smtClean="0"/>
              <a:t>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8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665160"/>
            <a:ext cx="619125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Poznámkový blok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852936"/>
            <a:ext cx="4162425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3528" y="1844824"/>
            <a:ext cx="1872208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Start – Všechny programy – Příslušenství – Poznámkový blok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4524573"/>
            <a:ext cx="18002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Formát - Písmo</a:t>
            </a:r>
            <a:endParaRPr lang="cs-CZ" dirty="0"/>
          </a:p>
        </p:txBody>
      </p:sp>
      <p:cxnSp>
        <p:nvCxnSpPr>
          <p:cNvPr id="7" name="Pravoúhlá spojnice 6"/>
          <p:cNvCxnSpPr>
            <a:stCxn id="5" idx="3"/>
          </p:cNvCxnSpPr>
          <p:nvPr/>
        </p:nvCxnSpPr>
        <p:spPr>
          <a:xfrm flipV="1">
            <a:off x="2267744" y="3645024"/>
            <a:ext cx="1872208" cy="106421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3899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299</Words>
  <Application>Microsoft Office PowerPoint</Application>
  <PresentationFormat>Předvádění na obrazovce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Motiv systému Office</vt:lpstr>
      <vt:lpstr>Motiv sady Office</vt:lpstr>
      <vt:lpstr>Prezentace aplikace PowerPoint</vt:lpstr>
      <vt:lpstr>HTML  1. část</vt:lpstr>
      <vt:lpstr>Jazyk HTML</vt:lpstr>
      <vt:lpstr>Co je to HTML?</vt:lpstr>
      <vt:lpstr>HTML dokument</vt:lpstr>
      <vt:lpstr>Co může obsahovat html dokument?</vt:lpstr>
      <vt:lpstr>Ukázka html dokumentu</vt:lpstr>
      <vt:lpstr>Rady při tvorbě HTML</vt:lpstr>
      <vt:lpstr>Poznámkový blok</vt:lpstr>
      <vt:lpstr>Webové prohlížeče</vt:lpstr>
      <vt:lpstr>Prezentace aplikace PowerPoint</vt:lpstr>
      <vt:lpstr>Zdroje:</vt:lpstr>
    </vt:vector>
  </TitlesOfParts>
  <Company>private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Kubátovi</dc:creator>
  <cp:lastModifiedBy>Marcela Kubátová</cp:lastModifiedBy>
  <cp:revision>9</cp:revision>
  <dcterms:created xsi:type="dcterms:W3CDTF">2010-09-05T07:27:57Z</dcterms:created>
  <dcterms:modified xsi:type="dcterms:W3CDTF">2015-02-26T12:57:13Z</dcterms:modified>
</cp:coreProperties>
</file>