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8" r:id="rId3"/>
    <p:sldId id="26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2E96-DD34-4B3D-8292-8A53C2E7F48D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37574-5ED5-4D3C-A42A-FC50D9DDF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19188"/>
            <a:ext cx="716280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67544" y="332656"/>
            <a:ext cx="70567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Přidání příkazů na panel Rychlý přístup po stisknutí Další příkazy…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Popis prostředí: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60095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115616" y="3356992"/>
            <a:ext cx="158417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Aktivní buňka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2132856"/>
            <a:ext cx="216024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Pozice – název buňky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4437112"/>
            <a:ext cx="216024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Označení řádku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59632" y="5517232"/>
            <a:ext cx="151216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Záložky listů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91880" y="5517232"/>
            <a:ext cx="16561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Stavový řádek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24128" y="5373216"/>
            <a:ext cx="223224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sešitu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96336" y="6309320"/>
            <a:ext cx="13681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Lupa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12160" y="2708920"/>
            <a:ext cx="172819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Název skupiny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3212976"/>
            <a:ext cx="194421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Označení sloupce</a:t>
            </a:r>
            <a:endParaRPr lang="cs-CZ" dirty="0"/>
          </a:p>
        </p:txBody>
      </p:sp>
      <p:cxnSp>
        <p:nvCxnSpPr>
          <p:cNvPr id="15" name="Přímá spojovací šipka 14"/>
          <p:cNvCxnSpPr>
            <a:stCxn id="5" idx="0"/>
          </p:cNvCxnSpPr>
          <p:nvPr/>
        </p:nvCxnSpPr>
        <p:spPr>
          <a:xfrm rot="16200000" flipV="1">
            <a:off x="1511660" y="2960948"/>
            <a:ext cx="288032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6" idx="2"/>
          </p:cNvCxnSpPr>
          <p:nvPr/>
        </p:nvCxnSpPr>
        <p:spPr>
          <a:xfrm rot="5400000">
            <a:off x="1228274" y="2605554"/>
            <a:ext cx="2067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1"/>
          </p:cNvCxnSpPr>
          <p:nvPr/>
        </p:nvCxnSpPr>
        <p:spPr>
          <a:xfrm rot="10800000">
            <a:off x="971600" y="4581128"/>
            <a:ext cx="360040" cy="406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8" idx="2"/>
          </p:cNvCxnSpPr>
          <p:nvPr/>
        </p:nvCxnSpPr>
        <p:spPr>
          <a:xfrm rot="5400000">
            <a:off x="1822340" y="5827912"/>
            <a:ext cx="134724" cy="2520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9" idx="2"/>
          </p:cNvCxnSpPr>
          <p:nvPr/>
        </p:nvCxnSpPr>
        <p:spPr>
          <a:xfrm rot="5400000">
            <a:off x="3982580" y="5899920"/>
            <a:ext cx="350748" cy="3240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0" idx="2"/>
          </p:cNvCxnSpPr>
          <p:nvPr/>
        </p:nvCxnSpPr>
        <p:spPr>
          <a:xfrm rot="5400000">
            <a:off x="6214828" y="5611888"/>
            <a:ext cx="494764" cy="7560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11" idx="0"/>
          </p:cNvCxnSpPr>
          <p:nvPr/>
        </p:nvCxnSpPr>
        <p:spPr>
          <a:xfrm rot="16200000" flipV="1">
            <a:off x="7902370" y="5931278"/>
            <a:ext cx="72008" cy="6840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12" idx="0"/>
          </p:cNvCxnSpPr>
          <p:nvPr/>
        </p:nvCxnSpPr>
        <p:spPr>
          <a:xfrm rot="16200000" flipV="1">
            <a:off x="6552220" y="2384884"/>
            <a:ext cx="216024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13" idx="0"/>
          </p:cNvCxnSpPr>
          <p:nvPr/>
        </p:nvCxnSpPr>
        <p:spPr>
          <a:xfrm rot="5400000" flipH="1" flipV="1">
            <a:off x="4698014" y="3050958"/>
            <a:ext cx="288032" cy="360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= </a:t>
            </a:r>
            <a:r>
              <a:rPr lang="cs-CZ" dirty="0" err="1" smtClean="0"/>
              <a:t>screeny</a:t>
            </a:r>
            <a:r>
              <a:rPr lang="cs-CZ" dirty="0" smtClean="0"/>
              <a:t> obrazovky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-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uvod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Inf8_Exuvod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říjen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2012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procvičení </a:t>
            </a:r>
            <a:r>
              <a:rPr lang="cs-CZ" smtClean="0"/>
              <a:t>probraného učiva.</a:t>
            </a:r>
            <a:endParaRPr lang="cs-CZ" dirty="0" smtClean="0"/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MS Excel 07 – úvod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232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Ovládání Excelu: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Excel se podobně jako Word a </a:t>
            </a:r>
            <a:r>
              <a:rPr lang="cs-CZ" dirty="0" err="1" smtClean="0"/>
              <a:t>PowP</a:t>
            </a:r>
            <a:r>
              <a:rPr lang="cs-CZ" dirty="0" smtClean="0"/>
              <a:t> ovládá z pásu karet, kde v jednotlivých skupinách najdeme nejpoužívanější ikony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67722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76056" y="3284984"/>
            <a:ext cx="3744416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chemeClr val="accent2">
                    <a:lumMod val="50000"/>
                  </a:schemeClr>
                </a:solidFill>
              </a:rPr>
              <a:t>Hlavní pás karet</a:t>
            </a:r>
            <a:endParaRPr lang="cs-CZ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" name="Přímá spojovací šipka 6"/>
          <p:cNvCxnSpPr>
            <a:stCxn id="5" idx="2"/>
          </p:cNvCxnSpPr>
          <p:nvPr/>
        </p:nvCxnSpPr>
        <p:spPr>
          <a:xfrm rot="5400000">
            <a:off x="6417786" y="3762618"/>
            <a:ext cx="484892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Tlačítko Office: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používá se k základní práci se souborem</a:t>
            </a:r>
          </a:p>
          <a:p>
            <a:r>
              <a:rPr lang="cs-CZ" dirty="0" smtClean="0"/>
              <a:t>najdeme ho v levém horním rohu aplikace (velké barevné tlačítko)</a:t>
            </a:r>
          </a:p>
          <a:p>
            <a:r>
              <a:rPr lang="cs-CZ" dirty="0" smtClean="0"/>
              <a:t>ve verzi MS Office 2010 je místo tohoto tlačítka karta Soubor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196752"/>
            <a:ext cx="54768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179512" y="548680"/>
            <a:ext cx="309634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Nový – vytvořit nový sešit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96752"/>
            <a:ext cx="309634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Otevřít – </a:t>
            </a:r>
            <a:r>
              <a:rPr lang="cs-CZ" dirty="0" err="1" smtClean="0"/>
              <a:t>otevřít</a:t>
            </a:r>
            <a:r>
              <a:rPr lang="cs-CZ" dirty="0" smtClean="0"/>
              <a:t> existující sešit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844824"/>
            <a:ext cx="30963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Uložit – uloží sešit pod aktuálním názvem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780928"/>
            <a:ext cx="309634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Uložit jako – uloží sešit s možností změny názvu a umístění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4077072"/>
            <a:ext cx="309634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Tisk – vytiskne sešit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4653136"/>
            <a:ext cx="309634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Připravit – slouží k nastavení vlastností před distribucí dokumentu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5805264"/>
            <a:ext cx="30963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Odeslat – umožní odeslat přes e-mail, </a:t>
            </a:r>
            <a:r>
              <a:rPr lang="cs-CZ" dirty="0" err="1" smtClean="0"/>
              <a:t>Bluetooth</a:t>
            </a:r>
            <a:r>
              <a:rPr lang="cs-CZ" dirty="0" smtClean="0"/>
              <a:t> nebo fax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39952" y="6021288"/>
            <a:ext cx="47525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Publikovat – umožňuje publikování dokumentu pro uživatele, kteří nemají Excel k dispozici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Panel nástrojů Rychlý přístup: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slouží k zobrazení nejčastěji požívaných ikon</a:t>
            </a:r>
          </a:p>
          <a:p>
            <a:r>
              <a:rPr lang="cs-CZ" dirty="0" smtClean="0"/>
              <a:t>nachází se v horní levé části titulkového pruhu aplikace</a:t>
            </a:r>
          </a:p>
          <a:p>
            <a:r>
              <a:rPr lang="cs-CZ" dirty="0" smtClean="0"/>
              <a:t>přidat ikony můžeme klepnutím na šipku na konci panelu Rychlý přístup a z nabídky vybereme Další příkazy…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380047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5580112" y="1340768"/>
            <a:ext cx="259228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Seznam nejběžnějších příkazů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08104" y="2780928"/>
            <a:ext cx="302433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Možnost výběru dalších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436096" y="4581128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Zobrazí panel pod Kartami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3" idx="1"/>
          </p:cNvCxnSpPr>
          <p:nvPr/>
        </p:nvCxnSpPr>
        <p:spPr>
          <a:xfrm rot="10800000" flipV="1">
            <a:off x="3347864" y="1663934"/>
            <a:ext cx="2232248" cy="3249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stCxn id="4" idx="1"/>
          </p:cNvCxnSpPr>
          <p:nvPr/>
        </p:nvCxnSpPr>
        <p:spPr>
          <a:xfrm rot="10800000" flipV="1">
            <a:off x="3779912" y="2965594"/>
            <a:ext cx="1728192" cy="89545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5" idx="1"/>
          </p:cNvCxnSpPr>
          <p:nvPr/>
        </p:nvCxnSpPr>
        <p:spPr>
          <a:xfrm rot="10800000">
            <a:off x="4355976" y="4077072"/>
            <a:ext cx="1080120" cy="6887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313</Words>
  <Application>Microsoft Office PowerPoint</Application>
  <PresentationFormat>Předvádění na obrazovce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MS Excel 07 – úvod</vt:lpstr>
      <vt:lpstr>Ovládání Excelu:</vt:lpstr>
      <vt:lpstr>Tlačítko Office:</vt:lpstr>
      <vt:lpstr>Prezentace aplikace PowerPoint</vt:lpstr>
      <vt:lpstr>Panel nástrojů Rychlý přístup:</vt:lpstr>
      <vt:lpstr>Prezentace aplikace PowerPoint</vt:lpstr>
      <vt:lpstr>Prezentace aplikace PowerPoint</vt:lpstr>
      <vt:lpstr>Popis prostředí:</vt:lpstr>
      <vt:lpstr>Zdroje: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ZŠ, Týn nad Vltavou, Malá Strana</cp:lastModifiedBy>
  <cp:revision>15</cp:revision>
  <dcterms:created xsi:type="dcterms:W3CDTF">2012-01-06T08:43:42Z</dcterms:created>
  <dcterms:modified xsi:type="dcterms:W3CDTF">2013-12-16T13:23:05Z</dcterms:modified>
</cp:coreProperties>
</file>