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úkol - vzorce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Inf8_Exukol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listopad 2012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procvičení probraného učiva.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Excel – úkol - vzorce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8.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Při jednotlivých výpočtech používej vlastní vzorce.</a:t>
            </a:r>
          </a:p>
          <a:p>
            <a:r>
              <a:rPr lang="cs-CZ" dirty="0" smtClean="0"/>
              <a:t>Nezapomeň, že vzorec musí začínat = !</a:t>
            </a:r>
            <a:endParaRPr lang="cs-CZ" dirty="0"/>
          </a:p>
        </p:txBody>
      </p:sp>
      <p:pic>
        <p:nvPicPr>
          <p:cNvPr id="1026" name="Picture 2" descr="C:\Documents and Settings\uzivatel\Local Settings\Temporary Internet Files\Content.IE5\UHRRXCAB\MC9003117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3356992"/>
            <a:ext cx="754380" cy="981151"/>
          </a:xfrm>
          <a:prstGeom prst="rect">
            <a:avLst/>
          </a:prstGeom>
          <a:noFill/>
        </p:spPr>
      </p:pic>
      <p:pic>
        <p:nvPicPr>
          <p:cNvPr id="1027" name="Picture 3" descr="C:\Documents and Settings\uzivatel\Local Settings\Temporary Internet Files\Content.IE5\VX9UOK5J\MC9002903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509120"/>
            <a:ext cx="1689980" cy="1447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1/ Vypočítej povrch a objem krychle, jestliže je zadána délka hrany.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12976"/>
            <a:ext cx="27622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492896"/>
            <a:ext cx="25812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437112"/>
            <a:ext cx="24955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2/ Vypočítej obvod a obsah obdélníku, jestliže jsou dány délky stran.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276872"/>
            <a:ext cx="24955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996952"/>
            <a:ext cx="2476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437112"/>
            <a:ext cx="24288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3/ Vypočítej obvod a obsah kruhu, jestliže je dána délka poloměru: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068960"/>
            <a:ext cx="24288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348880"/>
            <a:ext cx="26479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293096"/>
            <a:ext cx="2809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 Excelu.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176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Excel – úkol - vzorce</vt:lpstr>
      <vt:lpstr>Zadání úkolu:</vt:lpstr>
      <vt:lpstr>1/ Vypočítej povrch a objem krychle, jestliže je zadána délka hrany.</vt:lpstr>
      <vt:lpstr>2/ Vypočítej obvod a obsah obdélníku, jestliže jsou dány délky stran.</vt:lpstr>
      <vt:lpstr>3/ Vypočítej obvod a obsah kruhu, jestliže je dána délka poloměru:</vt:lpstr>
      <vt:lpstr>Zdroje: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– úkol - vzorce</dc:title>
  <dc:creator>ZŠ, Týn nad Vltavou, Malá Strana</dc:creator>
  <cp:lastModifiedBy>ZŠ, Týn nad Vltavou, Malá Strana</cp:lastModifiedBy>
  <cp:revision>11</cp:revision>
  <dcterms:created xsi:type="dcterms:W3CDTF">2013-01-16T13:12:26Z</dcterms:created>
  <dcterms:modified xsi:type="dcterms:W3CDTF">2013-12-16T13:22:52Z</dcterms:modified>
</cp:coreProperties>
</file>