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6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F7EA4-5A18-49D2-8DAA-55E27DDB6868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84E7-5186-4AA4-87A6-CC4963BFC5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Vložit jinak: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V Excelu můžeme vložit data ze schránky i jiným způsobem.</a:t>
            </a:r>
          </a:p>
          <a:p>
            <a:r>
              <a:rPr lang="cs-CZ" dirty="0" smtClean="0"/>
              <a:t>Výše popsaným způsobem se zkopírují data se vším všudy. Zkopírují se tedy kompletně vzorce, formáty, ohraničení apod.</a:t>
            </a:r>
          </a:p>
          <a:p>
            <a:r>
              <a:rPr lang="cs-CZ" dirty="0" smtClean="0"/>
              <a:t>My však můžeme Vložit jinak.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556792"/>
            <a:ext cx="34480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148064" y="332656"/>
            <a:ext cx="36724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Vše – vloží data normálním způsobem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48064" y="1700808"/>
            <a:ext cx="36724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Vzorce – zachová vzorce v oblasti vkládaných dat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148064" y="3068960"/>
            <a:ext cx="367240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Hodnoty – převede vzorce na hodnoty, které jsou výsledky vzorců. Na místo vzorců jsou čísla.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4797152"/>
            <a:ext cx="36724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Formáty – zkopíruje pouze formáty buněk, nikoliv jejich obsah. 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4" idx="1"/>
          </p:cNvCxnSpPr>
          <p:nvPr/>
        </p:nvCxnSpPr>
        <p:spPr>
          <a:xfrm rot="10800000" flipV="1">
            <a:off x="1979712" y="655822"/>
            <a:ext cx="3168352" cy="14770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5" idx="1"/>
          </p:cNvCxnSpPr>
          <p:nvPr/>
        </p:nvCxnSpPr>
        <p:spPr>
          <a:xfrm rot="10800000" flipV="1">
            <a:off x="2123728" y="2023974"/>
            <a:ext cx="3024336" cy="3249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6" idx="1"/>
          </p:cNvCxnSpPr>
          <p:nvPr/>
        </p:nvCxnSpPr>
        <p:spPr>
          <a:xfrm rot="10800000">
            <a:off x="2123728" y="2564905"/>
            <a:ext cx="3024336" cy="9657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7" idx="1"/>
          </p:cNvCxnSpPr>
          <p:nvPr/>
        </p:nvCxnSpPr>
        <p:spPr>
          <a:xfrm rot="10800000">
            <a:off x="2123728" y="2708920"/>
            <a:ext cx="3096344" cy="24113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použitý obrázek je z Klipartu</a:t>
            </a:r>
          </a:p>
          <a:p>
            <a:r>
              <a:rPr lang="cs-CZ" dirty="0" smtClean="0"/>
              <a:t>další obrázky =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- schránka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Inf8_Exschranka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říjen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zopakování kopírování, vyjmutí, přesunu a vkládání.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MS Excel 07 </a:t>
            </a:r>
            <a:b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– schránka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2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Schránka: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Schránka je něco jako odkládací prostor v operačním systému, kam je možné dočasně uložit data, o kterých víme, že je budeme při aktuální práci potřebovat.</a:t>
            </a:r>
          </a:p>
          <a:p>
            <a:r>
              <a:rPr lang="cs-CZ" dirty="0" smtClean="0"/>
              <a:t>Obsah schránky se s vypnutím počítače vymaže.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Práce se schránkou: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http://4.bp.blogspot.com/_2rFQshPUx8s/TOmGydWfFUI/AAAAAAAAA2k/SF_BXN3WzP4/s1600/brievenbu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2876550" cy="34671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23528" y="1628800"/>
            <a:ext cx="2952328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Vyjmout do schránky:</a:t>
            </a:r>
          </a:p>
          <a:p>
            <a:r>
              <a:rPr lang="cs-CZ" sz="2400" dirty="0" smtClean="0"/>
              <a:t>CTRL + X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4653136"/>
            <a:ext cx="266429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Zkopírovat do schránky:</a:t>
            </a:r>
          </a:p>
          <a:p>
            <a:r>
              <a:rPr lang="cs-CZ" sz="2400" dirty="0" smtClean="0"/>
              <a:t>CTRL + C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16216" y="2852936"/>
            <a:ext cx="2232248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Vložit ze schránky na označené místo:</a:t>
            </a:r>
          </a:p>
          <a:p>
            <a:r>
              <a:rPr lang="cs-CZ" sz="2400" dirty="0" smtClean="0"/>
              <a:t>CTRL + V</a:t>
            </a:r>
            <a:endParaRPr lang="cs-CZ" sz="2400" dirty="0"/>
          </a:p>
        </p:txBody>
      </p:sp>
      <p:cxnSp>
        <p:nvCxnSpPr>
          <p:cNvPr id="9" name="Přímá spojovací šipka 8"/>
          <p:cNvCxnSpPr>
            <a:stCxn id="5" idx="3"/>
          </p:cNvCxnSpPr>
          <p:nvPr/>
        </p:nvCxnSpPr>
        <p:spPr>
          <a:xfrm>
            <a:off x="3275856" y="2044299"/>
            <a:ext cx="720080" cy="3765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6" idx="3"/>
          </p:cNvCxnSpPr>
          <p:nvPr/>
        </p:nvCxnSpPr>
        <p:spPr>
          <a:xfrm flipV="1">
            <a:off x="3059832" y="4365104"/>
            <a:ext cx="720080" cy="8881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endCxn id="7" idx="1"/>
          </p:cNvCxnSpPr>
          <p:nvPr/>
        </p:nvCxnSpPr>
        <p:spPr>
          <a:xfrm flipV="1">
            <a:off x="5220072" y="3637766"/>
            <a:ext cx="1296144" cy="2232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Zkopírování dat do schránky: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Označíme do bloku oblast, stiskneme CTRL+C.</a:t>
            </a:r>
          </a:p>
          <a:p>
            <a:r>
              <a:rPr lang="cs-CZ" dirty="0" smtClean="0"/>
              <a:t>Označená oblast buněk bude znázorněna blikající čárkovanou čarou. </a:t>
            </a:r>
          </a:p>
          <a:p>
            <a:r>
              <a:rPr lang="cs-CZ" b="1" i="1" dirty="0" smtClean="0">
                <a:solidFill>
                  <a:schemeClr val="tx2">
                    <a:lumMod val="50000"/>
                  </a:schemeClr>
                </a:solidFill>
              </a:rPr>
              <a:t>Pokud mezi zkopírováním do schránky a vložením dat ze schránky stiskneme </a:t>
            </a:r>
            <a:r>
              <a:rPr lang="cs-CZ" b="1" i="1" dirty="0" err="1" smtClean="0">
                <a:solidFill>
                  <a:schemeClr val="tx2">
                    <a:lumMod val="50000"/>
                  </a:schemeClr>
                </a:solidFill>
              </a:rPr>
              <a:t>Esc</a:t>
            </a:r>
            <a:r>
              <a:rPr lang="cs-CZ" b="1" i="1" dirty="0" smtClean="0">
                <a:solidFill>
                  <a:schemeClr val="tx2">
                    <a:lumMod val="50000"/>
                  </a:schemeClr>
                </a:solidFill>
              </a:rPr>
              <a:t>, označený blok přestane blikat, budou data ze schránky smazána!</a:t>
            </a:r>
            <a:endParaRPr lang="cs-CZ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Vyjmutí dat do schránky: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Vyjmutí označené oblasti do schránky provedeme kombinací kláves CTRL+X.</a:t>
            </a:r>
          </a:p>
          <a:p>
            <a:r>
              <a:rPr lang="cs-CZ" dirty="0" smtClean="0"/>
              <a:t>Přestože došlo k vyjmutí dat – označený blok začne blikat – data v tabulce jsou stále vidět.</a:t>
            </a:r>
          </a:p>
          <a:p>
            <a:r>
              <a:rPr lang="cs-CZ" dirty="0" smtClean="0"/>
              <a:t>Data zmizí až po vložení dat ze schránky na nové místo.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Vložení dat ze schránky: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Vybereme prostředí, kam budou data vložena. Může to být stejný list, jiný list, nebo dokonce i jiný sešit.</a:t>
            </a:r>
          </a:p>
          <a:p>
            <a:r>
              <a:rPr lang="cs-CZ" dirty="0" smtClean="0"/>
              <a:t>Zde se nastavíme do levého horního rohu oblasti, kam chceme data zkopírovat.</a:t>
            </a:r>
          </a:p>
          <a:p>
            <a:r>
              <a:rPr lang="cs-CZ" dirty="0" smtClean="0"/>
              <a:t>Použijeme kombinaci kláves CTRL+V.</a:t>
            </a:r>
          </a:p>
          <a:p>
            <a:r>
              <a:rPr lang="cs-CZ" dirty="0" smtClean="0"/>
              <a:t>Na aktuální pozici bude vložena oblast buněk ze schránky.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418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MS Excel 07  – schránka</vt:lpstr>
      <vt:lpstr>Schránka:</vt:lpstr>
      <vt:lpstr>Práce se schránkou:</vt:lpstr>
      <vt:lpstr>Zkopírování dat do schránky:</vt:lpstr>
      <vt:lpstr>Vyjmutí dat do schránky:</vt:lpstr>
      <vt:lpstr>Vložení dat ze schránky:</vt:lpstr>
      <vt:lpstr>Vložit jinak: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ZŠ, Týn nad Vltavou, Malá Strana</cp:lastModifiedBy>
  <cp:revision>13</cp:revision>
  <dcterms:created xsi:type="dcterms:W3CDTF">2012-01-06T16:28:15Z</dcterms:created>
  <dcterms:modified xsi:type="dcterms:W3CDTF">2013-12-16T13:22:39Z</dcterms:modified>
</cp:coreProperties>
</file>