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0" r:id="rId3"/>
    <p:sldId id="271" r:id="rId4"/>
    <p:sldId id="256" r:id="rId5"/>
    <p:sldId id="257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25F34-ECF5-481A-AA44-260D9252E870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71130-E31F-436D-A6E0-8F747906ACA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971560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Tento projekt je spolufinancován Evropským sociálním fondem a státním rozpočtem </a:t>
            </a:r>
            <a:r>
              <a:rPr lang="cs-CZ" sz="2400" dirty="0" smtClean="0"/>
              <a:t>České republiky.</a:t>
            </a:r>
            <a:endParaRPr lang="cs-CZ" sz="2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109"/>
            <a:ext cx="7488832" cy="133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347864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CZ.1.07/1.1.14/02.0049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55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Řešení – krok 3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340768"/>
            <a:ext cx="3648075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Řešení – krok 4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340768"/>
            <a:ext cx="3886200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Správné vyřešení úkolu: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84784"/>
            <a:ext cx="7905750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Obrázky jsou </a:t>
            </a:r>
            <a:r>
              <a:rPr lang="cs-CZ" dirty="0" err="1" smtClean="0"/>
              <a:t>screeny</a:t>
            </a:r>
            <a:r>
              <a:rPr lang="cs-CZ" dirty="0" smtClean="0"/>
              <a:t> obrazovky Excelu.</a:t>
            </a:r>
          </a:p>
          <a:p>
            <a:r>
              <a:rPr lang="cs-CZ" dirty="0" smtClean="0"/>
              <a:t>Jiné obrázky jsou z Klipartu.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8313" y="476250"/>
            <a:ext cx="8135937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Název výukového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EXCEL – úkol  - písně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Volitelný předmět: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Informatika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Ročník: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8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>
              <a:defRPr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cs-CZ" dirty="0" smtClean="0"/>
              <a:t>Název sady: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Sada pro technické, přírodovědné a jazykově zaměřené předměty 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Číslo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Inf8_Expisne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Autor: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Mgr. Marcela Kubátová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Datum: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únor 2013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Anotace: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Vzdělávací materiál slouží k úvodnímu seznámení s hlavním panelem (pás karet) </a:t>
            </a:r>
            <a:r>
              <a:rPr lang="cs-CZ" dirty="0" err="1" smtClean="0"/>
              <a:t>Exelu</a:t>
            </a:r>
            <a:r>
              <a:rPr lang="cs-CZ" dirty="0" smtClean="0"/>
              <a:t>.</a:t>
            </a:r>
          </a:p>
          <a:p>
            <a:pPr eaLnBrk="1" hangingPunct="1"/>
            <a:r>
              <a:rPr lang="cs-CZ" dirty="0" smtClean="0"/>
              <a:t>Materiál je součástí e-</a:t>
            </a:r>
            <a:r>
              <a:rPr lang="cs-CZ" dirty="0" err="1" smtClean="0"/>
              <a:t>learningu</a:t>
            </a:r>
            <a:r>
              <a:rPr lang="cs-CZ" dirty="0" smtClean="0"/>
              <a:t> na školním webu.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Excel – délka písně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8. ročník</a:t>
            </a:r>
          </a:p>
          <a:p>
            <a:r>
              <a:rPr lang="cs-CZ" dirty="0" smtClean="0"/>
              <a:t>Mgr. Marcela Kubátová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Zadání úkolu: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Připrav tabulku dle předlohy.</a:t>
            </a:r>
          </a:p>
          <a:p>
            <a:r>
              <a:rPr lang="cs-CZ" dirty="0" smtClean="0"/>
              <a:t>Formátování tabulky přizpůsob přesně zadání!</a:t>
            </a:r>
          </a:p>
          <a:p>
            <a:r>
              <a:rPr lang="cs-CZ" dirty="0" smtClean="0"/>
              <a:t>K dané tabulce vytvoř graf.</a:t>
            </a:r>
            <a:endParaRPr lang="cs-CZ" dirty="0"/>
          </a:p>
        </p:txBody>
      </p:sp>
      <p:pic>
        <p:nvPicPr>
          <p:cNvPr id="1029" name="Picture 5" descr="C:\Users\kubama\AppData\Local\Microsoft\Windows\Temporary Internet Files\Content.IE5\FEW7TDNP\MP90039908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3501008"/>
            <a:ext cx="5216624" cy="2980928"/>
          </a:xfrm>
          <a:prstGeom prst="rect">
            <a:avLst/>
          </a:prstGeom>
          <a:noFill/>
        </p:spPr>
      </p:pic>
      <p:pic>
        <p:nvPicPr>
          <p:cNvPr id="1030" name="Picture 6" descr="C:\Users\kubama\AppData\Local\Microsoft\Windows\Temporary Internet Files\Content.IE5\8L8TQ087\MC90044214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356992"/>
            <a:ext cx="2819400" cy="2933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Návrh tabulky: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412776"/>
            <a:ext cx="2733675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Do sloupce délka nastav formát čas.</a:t>
            </a:r>
          </a:p>
          <a:p>
            <a:r>
              <a:rPr lang="cs-CZ" dirty="0" smtClean="0"/>
              <a:t>Do řádku celkem použij automatické shrnutí – suma.</a:t>
            </a:r>
          </a:p>
          <a:p>
            <a:r>
              <a:rPr lang="cs-CZ" dirty="0" smtClean="0"/>
              <a:t>Do řádku průměr bude vložena </a:t>
            </a:r>
            <a:r>
              <a:rPr lang="cs-CZ" dirty="0" err="1" smtClean="0"/>
              <a:t>fce</a:t>
            </a:r>
            <a:r>
              <a:rPr lang="cs-CZ" dirty="0" smtClean="0"/>
              <a:t> průměr.</a:t>
            </a:r>
          </a:p>
          <a:p>
            <a:r>
              <a:rPr lang="cs-CZ" dirty="0" smtClean="0"/>
              <a:t>Do řádku maximum bude vložena </a:t>
            </a:r>
            <a:r>
              <a:rPr lang="cs-CZ" dirty="0" err="1" smtClean="0"/>
              <a:t>fce</a:t>
            </a:r>
            <a:r>
              <a:rPr lang="cs-CZ" dirty="0" smtClean="0"/>
              <a:t> maximum.</a:t>
            </a:r>
          </a:p>
          <a:p>
            <a:r>
              <a:rPr lang="cs-CZ" dirty="0" smtClean="0"/>
              <a:t>Do řádku minimum bude vložena </a:t>
            </a:r>
            <a:r>
              <a:rPr lang="cs-CZ" dirty="0" err="1" smtClean="0"/>
              <a:t>fce</a:t>
            </a:r>
            <a:r>
              <a:rPr lang="cs-CZ" dirty="0" smtClean="0"/>
              <a:t> minimum.</a:t>
            </a:r>
          </a:p>
          <a:p>
            <a:r>
              <a:rPr lang="cs-CZ" dirty="0" smtClean="0"/>
              <a:t>K dané tabulce vytvoř graf, kde bude přehledně zaznamenána délka skladby.</a:t>
            </a:r>
            <a:endParaRPr lang="cs-CZ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Řešení – krok 1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340768"/>
            <a:ext cx="403860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Řešení – krok 2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268760"/>
            <a:ext cx="3505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224</Words>
  <Application>Microsoft Office PowerPoint</Application>
  <PresentationFormat>Předvádění na obrazovce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Aktivní škola - podpora, zlepšení kvality vzdělávání a výuky na základní škole</vt:lpstr>
      <vt:lpstr>Prezentace aplikace PowerPoint</vt:lpstr>
      <vt:lpstr>Anotace:</vt:lpstr>
      <vt:lpstr>Excel – délka písně</vt:lpstr>
      <vt:lpstr>Zadání úkolu:</vt:lpstr>
      <vt:lpstr>Návrh tabulky:</vt:lpstr>
      <vt:lpstr>Prezentace aplikace PowerPoint</vt:lpstr>
      <vt:lpstr>Řešení – krok 1</vt:lpstr>
      <vt:lpstr>Řešení – krok 2</vt:lpstr>
      <vt:lpstr>Řešení – krok 3</vt:lpstr>
      <vt:lpstr>Řešení – krok 4</vt:lpstr>
      <vt:lpstr>Správné vyřešení úkolu:</vt:lpstr>
      <vt:lpstr>Zdroje:</vt:lpstr>
    </vt:vector>
  </TitlesOfParts>
  <Company>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– úkol - vzorce</dc:title>
  <dc:creator>ZŠ, Týn nad Vltavou, Malá Strana</dc:creator>
  <cp:lastModifiedBy>ZŠ, Týn nad Vltavou, Malá Strana</cp:lastModifiedBy>
  <cp:revision>19</cp:revision>
  <dcterms:created xsi:type="dcterms:W3CDTF">2013-01-16T13:12:26Z</dcterms:created>
  <dcterms:modified xsi:type="dcterms:W3CDTF">2013-12-16T13:16:10Z</dcterms:modified>
</cp:coreProperties>
</file>