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72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8E6E8-21DD-42B5-8241-4A281BBA369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DE0AB-DBB3-4F5B-8024-7CEA5A52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Smazání listu: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Klepneme pravým tlačítkem myši na záložku listu a zvolíme Odstranit.</a:t>
            </a:r>
          </a:p>
          <a:p>
            <a:r>
              <a:rPr lang="cs-CZ" dirty="0" smtClean="0"/>
              <a:t>Pozor: smazaný list není možné žádným způsobem obnovit!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573016"/>
            <a:ext cx="3371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Překopírování listu: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Každý list je možné zkopírovat pod jiným jménem.</a:t>
            </a:r>
          </a:p>
          <a:p>
            <a:r>
              <a:rPr lang="cs-CZ" dirty="0" smtClean="0"/>
              <a:t>Tažením levým tlačítkem a stisknutím CTRL za záložku listu, list zkopírujeme a následně přejmenujeme.</a:t>
            </a:r>
          </a:p>
          <a:p>
            <a:r>
              <a:rPr lang="cs-CZ" dirty="0" smtClean="0"/>
              <a:t>Pokud chceme list přesunout, nedržíme klávesu CTRL.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Skrytí listu: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Každý list můžeme nechat skrýt, aby ho nebylo vidět (nebude se zobrazovat jeho záložka), ale zároveň aby stále byl součástí sešitu. Bude se chovat jako skrytý.</a:t>
            </a:r>
          </a:p>
          <a:p>
            <a:r>
              <a:rPr lang="cs-CZ" dirty="0" smtClean="0"/>
              <a:t>Pravým tlačítkem na záložku, zvolíme Skrýt.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Zobrazení skrytého listu: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Na pásu karet Domů.</a:t>
            </a:r>
          </a:p>
          <a:p>
            <a:r>
              <a:rPr lang="cs-CZ" dirty="0" smtClean="0"/>
              <a:t>Ve skupině Buňky klepneme na tlačítko Formát.</a:t>
            </a:r>
          </a:p>
          <a:p>
            <a:r>
              <a:rPr lang="cs-CZ" dirty="0" smtClean="0"/>
              <a:t>Z rozbalené nabídky klepneme na Skrýt a zobrazit a vybereme příkaz Zobrazit skrytý list.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105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=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- listy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Inf8_Exlisty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říjen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zopakování práce s listy.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MS Excel 07 – listy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2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Listy: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Excel umožňuje provádět výpočty i v rámci několika listů a dokonce i v rámci několika sešitů.</a:t>
            </a:r>
          </a:p>
          <a:p>
            <a:r>
              <a:rPr lang="cs-CZ" dirty="0" smtClean="0"/>
              <a:t>Na každém listu může být samostatná tabulka, nezávislá na tabulce v jiném listu.</a:t>
            </a:r>
          </a:p>
          <a:p>
            <a:r>
              <a:rPr lang="cs-CZ" dirty="0" smtClean="0"/>
              <a:t>Stejně tak ale mohou být tabulky mezi sebou prakticky libovolně propojeny.</a:t>
            </a:r>
          </a:p>
          <a:p>
            <a:r>
              <a:rPr lang="cs-CZ" dirty="0" smtClean="0"/>
              <a:t>Po spuštění sešitu jsou k dispozici tři listy.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Aktivní list: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6009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437112"/>
            <a:ext cx="75247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716016" y="6093296"/>
            <a:ext cx="252028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Přidání listu</a:t>
            </a:r>
            <a:endParaRPr lang="cs-CZ" sz="2800" dirty="0"/>
          </a:p>
        </p:txBody>
      </p:sp>
      <p:cxnSp>
        <p:nvCxnSpPr>
          <p:cNvPr id="7" name="Přímá spojovací šipka 6"/>
          <p:cNvCxnSpPr>
            <a:stCxn id="5" idx="0"/>
          </p:cNvCxnSpPr>
          <p:nvPr/>
        </p:nvCxnSpPr>
        <p:spPr>
          <a:xfrm rot="16200000" flipV="1">
            <a:off x="5130062" y="5247202"/>
            <a:ext cx="504056" cy="118813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Přepínání mezi listy: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Stačí klepnou levým tlačítkem myši na záložku toho listu, na který si přejeme přepnout.</a:t>
            </a:r>
          </a:p>
          <a:p>
            <a:r>
              <a:rPr lang="cs-CZ" dirty="0" smtClean="0"/>
              <a:t>Tem bude po přepnutí zvýrazněn bílou barvou.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501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Vytvoření nového listu: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797152"/>
            <a:ext cx="8229600" cy="182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konci řady záložek klepneme na záložku s obrázkem prázdného listu.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noProof="0" dirty="0" smtClean="0"/>
              <a:t>Můžeme vložit libovolný počet listů.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Přejmenování listu: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Excel pojmenovává listy List1, List2, List3 atd.</a:t>
            </a:r>
          </a:p>
          <a:p>
            <a:r>
              <a:rPr lang="cs-CZ" dirty="0" smtClean="0"/>
              <a:t>Každý list můžeme pojmenovat vlastním názvem.</a:t>
            </a:r>
          </a:p>
          <a:p>
            <a:r>
              <a:rPr lang="cs-CZ" dirty="0" smtClean="0"/>
              <a:t>Listy se snažme pojmenovat stručně a výstižně.</a:t>
            </a:r>
          </a:p>
          <a:p>
            <a:r>
              <a:rPr lang="cs-CZ" dirty="0" smtClean="0"/>
              <a:t>Název může obsahovat háčky, čárky i mezery.</a:t>
            </a:r>
          </a:p>
          <a:p>
            <a:r>
              <a:rPr lang="cs-CZ" dirty="0" smtClean="0"/>
              <a:t>Název může být dlouhý maximálně 31 znaků.</a:t>
            </a:r>
          </a:p>
          <a:p>
            <a:r>
              <a:rPr lang="cs-CZ" dirty="0" smtClean="0"/>
              <a:t>Po přejmenování se nové jméno automaticky dosadí do všech vzorců, které s listem počítají.</a:t>
            </a:r>
          </a:p>
          <a:p>
            <a:r>
              <a:rPr lang="cs-CZ" dirty="0" smtClean="0"/>
              <a:t>Poklepáním na záložku listu můžeme list přejmenovat.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6009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429000"/>
            <a:ext cx="76009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425</Words>
  <Application>Microsoft Office PowerPoint</Application>
  <PresentationFormat>Předvádění na obrazovce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MS Excel 07 – listy</vt:lpstr>
      <vt:lpstr>Listy:</vt:lpstr>
      <vt:lpstr>Aktivní list:</vt:lpstr>
      <vt:lpstr>Přepínání mezi listy:</vt:lpstr>
      <vt:lpstr>Přejmenování listu:</vt:lpstr>
      <vt:lpstr>Prezentace aplikace PowerPoint</vt:lpstr>
      <vt:lpstr>Smazání listu:</vt:lpstr>
      <vt:lpstr>Překopírování listu:</vt:lpstr>
      <vt:lpstr>Skrytí listu:</vt:lpstr>
      <vt:lpstr>Zobrazení skrytého listu: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ZŠ, Týn nad Vltavou, Malá Strana</cp:lastModifiedBy>
  <cp:revision>9</cp:revision>
  <dcterms:created xsi:type="dcterms:W3CDTF">2012-01-07T13:34:03Z</dcterms:created>
  <dcterms:modified xsi:type="dcterms:W3CDTF">2013-12-16T13:18:57Z</dcterms:modified>
</cp:coreProperties>
</file>