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9" r:id="rId3"/>
    <p:sldId id="270" r:id="rId4"/>
    <p:sldId id="256" r:id="rId5"/>
    <p:sldId id="257" r:id="rId6"/>
    <p:sldId id="262" r:id="rId7"/>
    <p:sldId id="263" r:id="rId8"/>
    <p:sldId id="265" r:id="rId9"/>
    <p:sldId id="264" r:id="rId10"/>
    <p:sldId id="267" r:id="rId11"/>
    <p:sldId id="266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Řešení – krok 3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77343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Správné řešení: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1423988"/>
            <a:ext cx="79152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 Excelu.</a:t>
            </a:r>
          </a:p>
          <a:p>
            <a:r>
              <a:rPr lang="cs-CZ" dirty="0" smtClean="0"/>
              <a:t>Jiné obrázky jsou z Klipartu.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úkol - klasifikace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Inf8_Exklasifikace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prosinec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procvičení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Excel – klasifikace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8.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Zadání úkolu: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Připrav tabulku dle předlohy.</a:t>
            </a:r>
          </a:p>
          <a:p>
            <a:r>
              <a:rPr lang="cs-CZ" dirty="0" smtClean="0"/>
              <a:t>Formátování tabulky přizpůsob přesně zadání,vyhledej příslušný styl tabulky a odstraň filtry.</a:t>
            </a:r>
          </a:p>
        </p:txBody>
      </p:sp>
      <p:pic>
        <p:nvPicPr>
          <p:cNvPr id="1028" name="Picture 4" descr="C:\Documents and Settings\uzivatel\Local Settings\Temporary Internet Files\Content.IE5\GPQN28XD\MC900397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581128"/>
            <a:ext cx="1826057" cy="1416406"/>
          </a:xfrm>
          <a:prstGeom prst="rect">
            <a:avLst/>
          </a:prstGeom>
          <a:noFill/>
        </p:spPr>
      </p:pic>
      <p:pic>
        <p:nvPicPr>
          <p:cNvPr id="4" name="Picture 5" descr="C:\Documents and Settings\uzivatel\Local Settings\Temporary Internet Files\Content.IE5\AS20Z6JL\MC9002819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1802282" cy="1707185"/>
          </a:xfrm>
          <a:prstGeom prst="rect">
            <a:avLst/>
          </a:prstGeom>
          <a:noFill/>
        </p:spPr>
      </p:pic>
      <p:pic>
        <p:nvPicPr>
          <p:cNvPr id="5" name="Picture 6" descr="C:\Documents and Settings\uzivatel\Local Settings\Temporary Internet Files\Content.IE5\L9P9K8KB\MC90023408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88640"/>
            <a:ext cx="2713022" cy="1351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Návrh tabulky: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3583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Jména žáků a jejich klasifikaci si můžeš vymyslet.</a:t>
            </a:r>
          </a:p>
          <a:p>
            <a:r>
              <a:rPr lang="cs-CZ" dirty="0" smtClean="0"/>
              <a:t>Do sloupce průměr zadej vzorec průměru.</a:t>
            </a:r>
          </a:p>
          <a:p>
            <a:r>
              <a:rPr lang="cs-CZ" dirty="0" smtClean="0"/>
              <a:t>Sloupce s názvy předmětů nastav stejně široké (6).</a:t>
            </a:r>
          </a:p>
          <a:p>
            <a:r>
              <a:rPr lang="cs-CZ" dirty="0" smtClean="0"/>
              <a:t>Nastav na tabulku styl pruhovaných řádků a odstraň z hlavičky tabulky filtry.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Řešení – krok 1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8806889" cy="163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645024"/>
            <a:ext cx="240982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36912"/>
            <a:ext cx="79248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Řešení – krok 2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268760"/>
            <a:ext cx="330517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197</Words>
  <Application>Microsoft Office PowerPoint</Application>
  <PresentationFormat>Předvádění na obrazovce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Excel – klasifikace</vt:lpstr>
      <vt:lpstr>Zadání úkolu:</vt:lpstr>
      <vt:lpstr>Návrh tabulky:</vt:lpstr>
      <vt:lpstr>Prezentace aplikace PowerPoint</vt:lpstr>
      <vt:lpstr>Řešení – krok 1</vt:lpstr>
      <vt:lpstr>Řešení – krok 2</vt:lpstr>
      <vt:lpstr>Řešení – krok 3</vt:lpstr>
      <vt:lpstr>Správné řešení:</vt:lpstr>
      <vt:lpstr>Zdroje: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– úkol - vzorce</dc:title>
  <dc:creator>ZŠ, Týn nad Vltavou, Malá Strana</dc:creator>
  <cp:lastModifiedBy>ZŠ, Týn nad Vltavou, Malá Strana</cp:lastModifiedBy>
  <cp:revision>23</cp:revision>
  <dcterms:created xsi:type="dcterms:W3CDTF">2013-01-16T13:12:26Z</dcterms:created>
  <dcterms:modified xsi:type="dcterms:W3CDTF">2013-12-16T13:18:41Z</dcterms:modified>
</cp:coreProperties>
</file>