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9" r:id="rId3"/>
    <p:sldId id="270" r:id="rId4"/>
    <p:sldId id="256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Řešení – krok 2</a:t>
            </a:r>
            <a:endParaRPr lang="cs-CZ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315" y="1412776"/>
            <a:ext cx="9026685" cy="4637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Řešení – krok 3</a:t>
            </a:r>
            <a:endParaRPr lang="cs-CZ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017019" cy="4247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Správné vyřešení úkolu: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034234" cy="462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Zdroje: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screeny</a:t>
            </a:r>
            <a:r>
              <a:rPr lang="cs-CZ" dirty="0" smtClean="0"/>
              <a:t> obrazovky Excelu.</a:t>
            </a:r>
          </a:p>
          <a:p>
            <a:r>
              <a:rPr lang="cs-CZ" dirty="0" smtClean="0"/>
              <a:t>Jiné obrázky jsou z Klipartu.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– úkol - gravitace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Inf8_Exgravit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únor 2013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procvičení probraného učiva.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Excel – gravitace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8.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Zadání úkolu: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Při jednotlivých výpočtech používej vlastní vzorce.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Pozor na absolutní adresaci!</a:t>
            </a:r>
          </a:p>
          <a:p>
            <a:r>
              <a:rPr lang="cs-CZ" dirty="0" smtClean="0"/>
              <a:t>Nezapomeň, že vzorec musí začínat = !</a:t>
            </a:r>
          </a:p>
          <a:p>
            <a:r>
              <a:rPr lang="cs-CZ" dirty="0" smtClean="0"/>
              <a:t>Neznámý vzorec bude včas sdělen.</a:t>
            </a:r>
            <a:endParaRPr lang="cs-CZ" dirty="0"/>
          </a:p>
        </p:txBody>
      </p:sp>
      <p:pic>
        <p:nvPicPr>
          <p:cNvPr id="4" name="Picture 2" descr="C:\Users\kubama\AppData\Local\Microsoft\Windows\Temporary Internet Files\Content.IE5\8L8TQ087\MP9002892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149080"/>
            <a:ext cx="3657600" cy="2395728"/>
          </a:xfrm>
          <a:prstGeom prst="rect">
            <a:avLst/>
          </a:prstGeom>
          <a:noFill/>
        </p:spPr>
      </p:pic>
      <p:pic>
        <p:nvPicPr>
          <p:cNvPr id="5" name="Picture 3" descr="C:\Users\kubama\AppData\Local\Microsoft\Windows\Temporary Internet Files\Content.IE5\FEW7TDNP\MP90018277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149080"/>
            <a:ext cx="2556460" cy="2023864"/>
          </a:xfrm>
          <a:prstGeom prst="rect">
            <a:avLst/>
          </a:prstGeom>
          <a:noFill/>
        </p:spPr>
      </p:pic>
      <p:pic>
        <p:nvPicPr>
          <p:cNvPr id="1028" name="Picture 4" descr="C:\Users\kubama\AppData\Local\Microsoft\Windows\Temporary Internet Files\Content.IE5\FEW7TDNP\MP90040108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16632"/>
            <a:ext cx="1950720" cy="1299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Jak dlouho by padalo těleso o hmotnosti 50 kg z výšky 200 m v gravitačním poli Země, Měsíce, Merkuru, Neptunu, Jupiteru a Slunce?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233712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Tabulka má 5 sloupců: planeta(hvězda), gravitační zrychlení v porovnání s gravitačním zrychlením Země, tíha tělesa a čas.</a:t>
            </a:r>
          </a:p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Čas volného pádu odvodíme ze vzorce pro dráhu :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5445224"/>
            <a:ext cx="1028700" cy="619125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Návrh tabulky: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300" y="1890713"/>
            <a:ext cx="66294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Do sloupce s gravitačním zrychlením zadej vzorec pro výpočet daného zrychlení pro jednotlivé planety.</a:t>
            </a:r>
            <a:br>
              <a:rPr lang="cs-CZ" dirty="0" smtClean="0"/>
            </a:br>
            <a:r>
              <a:rPr lang="cs-CZ" dirty="0" smtClean="0"/>
              <a:t>Připomínám, že gravitační zrychlení Země je přibližně 10 N/kg.</a:t>
            </a:r>
          </a:p>
          <a:p>
            <a:r>
              <a:rPr lang="cs-CZ" dirty="0" smtClean="0"/>
              <a:t>Do sloupce tíha je nutné doplnit vzorec pro výpočet tíhy.</a:t>
            </a:r>
          </a:p>
          <a:p>
            <a:r>
              <a:rPr lang="cs-CZ" dirty="0" smtClean="0"/>
              <a:t>Do sloupce čas patří vzorec, který si odvodíš ze vzorce:</a:t>
            </a:r>
            <a:endParaRPr lang="cs-C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5013176"/>
            <a:ext cx="1028700" cy="619125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4869160"/>
            <a:ext cx="895350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Řešení – krok 1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04875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241</Words>
  <Application>Microsoft Office PowerPoint</Application>
  <PresentationFormat>Předvádění na obrazovce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Excel – gravitace</vt:lpstr>
      <vt:lpstr>Zadání úkolu:</vt:lpstr>
      <vt:lpstr>Jak dlouho by padalo těleso o hmotnosti 50 kg z výšky 200 m v gravitačním poli Země, Měsíce, Merkuru, Neptunu, Jupiteru a Slunce?</vt:lpstr>
      <vt:lpstr>Návrh tabulky:</vt:lpstr>
      <vt:lpstr>Prezentace aplikace PowerPoint</vt:lpstr>
      <vt:lpstr>Řešení – krok 1</vt:lpstr>
      <vt:lpstr>Řešení – krok 2</vt:lpstr>
      <vt:lpstr>Řešení – krok 3</vt:lpstr>
      <vt:lpstr>Správné vyřešení úkolu:</vt:lpstr>
      <vt:lpstr>Zdroje: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– úkol - vzorce</dc:title>
  <dc:creator>ZŠ, Týn nad Vltavou, Malá Strana</dc:creator>
  <cp:lastModifiedBy>ZŠ, Týn nad Vltavou, Malá Strana</cp:lastModifiedBy>
  <cp:revision>16</cp:revision>
  <dcterms:created xsi:type="dcterms:W3CDTF">2013-01-16T13:12:26Z</dcterms:created>
  <dcterms:modified xsi:type="dcterms:W3CDTF">2013-12-16T13:18:17Z</dcterms:modified>
</cp:coreProperties>
</file>