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1" r:id="rId3"/>
    <p:sldId id="272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E68E7-36C4-4137-8F5B-63AA4025FA8B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742A0-0EF6-4CA2-90F4-ABF782C2EF1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402907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212976"/>
            <a:ext cx="56388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4013" y="1333500"/>
            <a:ext cx="58959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MINIMUM, MAXIMUM: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780928"/>
            <a:ext cx="54102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340768"/>
            <a:ext cx="320992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POČET: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40768"/>
            <a:ext cx="5972175" cy="51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785813"/>
            <a:ext cx="714375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= </a:t>
            </a:r>
            <a:r>
              <a:rPr lang="cs-CZ" dirty="0" err="1" smtClean="0"/>
              <a:t>screeny</a:t>
            </a:r>
            <a:r>
              <a:rPr lang="cs-CZ" dirty="0" smtClean="0"/>
              <a:t> obrazovky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EXCEL – nejběžnější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fce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</a:t>
            </a:r>
            <a:r>
              <a:rPr lang="cs-CZ">
                <a:solidFill>
                  <a:schemeClr val="accent2">
                    <a:lumMod val="75000"/>
                  </a:schemeClr>
                </a:solidFill>
              </a:rPr>
              <a:t>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Inf8_Exfce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listopad 2012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úvodnímu seznámení s nejpoužívanějšími </a:t>
            </a:r>
            <a:r>
              <a:rPr lang="cs-CZ" dirty="0" err="1" smtClean="0"/>
              <a:t>fcemi</a:t>
            </a:r>
            <a:r>
              <a:rPr lang="cs-CZ" dirty="0" smtClean="0"/>
              <a:t>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MS Excel – </a:t>
            </a:r>
            <a:r>
              <a:rPr lang="cs-CZ" b="1" dirty="0" err="1" smtClean="0">
                <a:solidFill>
                  <a:schemeClr val="accent4">
                    <a:lumMod val="50000"/>
                  </a:schemeClr>
                </a:solidFill>
              </a:rPr>
              <a:t>fce</a:t>
            </a: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nejběžnější</a:t>
            </a:r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6232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Nejpoužívanější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fce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i="1" dirty="0" smtClean="0">
                <a:solidFill>
                  <a:schemeClr val="accent4">
                    <a:lumMod val="50000"/>
                  </a:schemeClr>
                </a:solidFill>
              </a:rPr>
              <a:t>SUMA</a:t>
            </a:r>
          </a:p>
          <a:p>
            <a:r>
              <a:rPr lang="cs-CZ" b="1" i="1" dirty="0" smtClean="0">
                <a:solidFill>
                  <a:schemeClr val="accent4">
                    <a:lumMod val="50000"/>
                  </a:schemeClr>
                </a:solidFill>
              </a:rPr>
              <a:t>PRŮMĚR</a:t>
            </a:r>
          </a:p>
          <a:p>
            <a:r>
              <a:rPr lang="cs-CZ" b="1" i="1" dirty="0" smtClean="0">
                <a:solidFill>
                  <a:schemeClr val="accent4">
                    <a:lumMod val="50000"/>
                  </a:schemeClr>
                </a:solidFill>
              </a:rPr>
              <a:t>MINIMUM</a:t>
            </a:r>
          </a:p>
          <a:p>
            <a:r>
              <a:rPr lang="cs-CZ" b="1" i="1" dirty="0" smtClean="0">
                <a:solidFill>
                  <a:schemeClr val="accent4">
                    <a:lumMod val="50000"/>
                  </a:schemeClr>
                </a:solidFill>
              </a:rPr>
              <a:t>MAXIMUM</a:t>
            </a:r>
          </a:p>
          <a:p>
            <a:r>
              <a:rPr lang="cs-CZ" b="1" i="1" dirty="0" smtClean="0">
                <a:solidFill>
                  <a:schemeClr val="accent4">
                    <a:lumMod val="50000"/>
                  </a:schemeClr>
                </a:solidFill>
              </a:rPr>
              <a:t>POČET</a:t>
            </a:r>
            <a:endParaRPr lang="cs-CZ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SUMA: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je základní </a:t>
            </a:r>
            <a:r>
              <a:rPr lang="cs-CZ" dirty="0" err="1" smtClean="0"/>
              <a:t>fcí</a:t>
            </a:r>
            <a:r>
              <a:rPr lang="cs-CZ" dirty="0" smtClean="0"/>
              <a:t> Excelu</a:t>
            </a:r>
          </a:p>
          <a:p>
            <a:r>
              <a:rPr lang="cs-CZ" dirty="0" err="1"/>
              <a:t>f</a:t>
            </a:r>
            <a:r>
              <a:rPr lang="cs-CZ" dirty="0" err="1" smtClean="0"/>
              <a:t>ce</a:t>
            </a:r>
            <a:r>
              <a:rPr lang="cs-CZ" dirty="0" smtClean="0"/>
              <a:t> pro sečtení oblasti buněk</a:t>
            </a:r>
          </a:p>
          <a:p>
            <a:r>
              <a:rPr lang="cs-CZ" dirty="0"/>
              <a:t>m</a:t>
            </a:r>
            <a:r>
              <a:rPr lang="cs-CZ" dirty="0" smtClean="0"/>
              <a:t>á na panelu nástrojů své tlačítko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05064"/>
            <a:ext cx="71056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6300192" y="4365104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 dané tabulce sečti hodnoty v jednotlivých sloupcích.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88840"/>
            <a:ext cx="58864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124744"/>
            <a:ext cx="590550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PRŮMĚR:</a:t>
            </a:r>
            <a:endParaRPr lang="cs-CZ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 výpočet průměru z hodnot v dané oblasti</a:t>
            </a:r>
          </a:p>
          <a:p>
            <a:r>
              <a:rPr lang="cs-CZ" dirty="0" smtClean="0"/>
              <a:t>vzorec pro výpočet průměru lze zadat ručně</a:t>
            </a:r>
            <a:br>
              <a:rPr lang="cs-CZ" dirty="0" smtClean="0"/>
            </a:br>
            <a:r>
              <a:rPr lang="cs-CZ" dirty="0" smtClean="0"/>
              <a:t>=SUMA(B5:B9)/5</a:t>
            </a:r>
            <a:br>
              <a:rPr lang="cs-CZ" dirty="0" smtClean="0"/>
            </a:br>
            <a:r>
              <a:rPr lang="cs-CZ" dirty="0" smtClean="0"/>
              <a:t>nebo</a:t>
            </a:r>
            <a:br>
              <a:rPr lang="cs-CZ" dirty="0" smtClean="0"/>
            </a:br>
            <a:r>
              <a:rPr lang="cs-CZ" dirty="0" smtClean="0"/>
              <a:t>pomocí průvodce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437112"/>
            <a:ext cx="45148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a 4"/>
          <p:cNvSpPr/>
          <p:nvPr/>
        </p:nvSpPr>
        <p:spPr>
          <a:xfrm>
            <a:off x="4572000" y="5733256"/>
            <a:ext cx="50405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šipka 6"/>
          <p:cNvCxnSpPr>
            <a:endCxn id="5" idx="1"/>
          </p:cNvCxnSpPr>
          <p:nvPr/>
        </p:nvCxnSpPr>
        <p:spPr>
          <a:xfrm>
            <a:off x="2555776" y="4149080"/>
            <a:ext cx="2090041" cy="16369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169</Words>
  <Application>Microsoft Office PowerPoint</Application>
  <PresentationFormat>Předvádění na obrazovce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MS Excel – fce nejběžnější</vt:lpstr>
      <vt:lpstr>Nejpoužívanější fce:</vt:lpstr>
      <vt:lpstr>SUMA:</vt:lpstr>
      <vt:lpstr>V dané tabulce sečti hodnoty v jednotlivých sloupcích.</vt:lpstr>
      <vt:lpstr>Prezentace aplikace PowerPoint</vt:lpstr>
      <vt:lpstr>PRŮMĚR:</vt:lpstr>
      <vt:lpstr>Prezentace aplikace PowerPoint</vt:lpstr>
      <vt:lpstr>Prezentace aplikace PowerPoint</vt:lpstr>
      <vt:lpstr>MINIMUM, MAXIMUM:</vt:lpstr>
      <vt:lpstr>POČET:</vt:lpstr>
      <vt:lpstr>Prezentace aplikace PowerPoint</vt:lpstr>
      <vt:lpstr>Zdroje:</vt:lpstr>
    </vt:vector>
  </TitlesOfParts>
  <Company>private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ZŠ, Týn nad Vltavou, Malá Strana</cp:lastModifiedBy>
  <cp:revision>13</cp:revision>
  <dcterms:created xsi:type="dcterms:W3CDTF">2012-01-05T09:47:37Z</dcterms:created>
  <dcterms:modified xsi:type="dcterms:W3CDTF">2013-12-16T13:17:56Z</dcterms:modified>
</cp:coreProperties>
</file>