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72" r:id="rId4"/>
    <p:sldId id="258" r:id="rId5"/>
    <p:sldId id="275" r:id="rId6"/>
    <p:sldId id="276" r:id="rId7"/>
    <p:sldId id="277" r:id="rId8"/>
    <p:sldId id="279" r:id="rId9"/>
    <p:sldId id="280" r:id="rId10"/>
    <p:sldId id="278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68E7-36C4-4137-8F5B-63AA4025FA8B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Excel a umocňování či odmocňování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o panelu Rychlý přístup si přidáme Exponent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^</a:t>
            </a: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0" y="2459038"/>
            <a:ext cx="403860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6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661987"/>
            <a:ext cx="8963025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70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Odmocniny: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ruhá odmocnina = mocnina na (1/2)</a:t>
            </a:r>
          </a:p>
          <a:p>
            <a:r>
              <a:rPr lang="cs-CZ" dirty="0"/>
              <a:t>t</a:t>
            </a:r>
            <a:r>
              <a:rPr lang="cs-CZ" dirty="0" smtClean="0"/>
              <a:t>řetí odmocnina = mocnina na (1/3)</a:t>
            </a:r>
          </a:p>
          <a:p>
            <a:r>
              <a:rPr lang="cs-CZ" dirty="0"/>
              <a:t>a</a:t>
            </a:r>
            <a:r>
              <a:rPr lang="cs-CZ" dirty="0" smtClean="0"/>
              <a:t>tp.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10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Příklady 2: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2" y="1628800"/>
            <a:ext cx="36099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27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Výpočty v Excelu: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417638"/>
            <a:ext cx="5067300" cy="15049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398" y="3003550"/>
            <a:ext cx="513397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59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16632"/>
            <a:ext cx="5019675" cy="26003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702" y="3068960"/>
            <a:ext cx="50387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94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692696"/>
            <a:ext cx="50482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50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87" y="1314450"/>
            <a:ext cx="507682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187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7" y="1066800"/>
            <a:ext cx="50006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538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87" y="800100"/>
            <a:ext cx="507682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00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kalkulačka, výpočty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předměty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Inf8_Exfce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listopad 2012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87" y="566737"/>
            <a:ext cx="5076825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79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87" y="300037"/>
            <a:ext cx="5076825" cy="625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788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=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úvodnímu seznámení s nejpoužívanějšími </a:t>
            </a:r>
            <a:r>
              <a:rPr lang="cs-CZ" dirty="0" err="1" smtClean="0"/>
              <a:t>fcemi</a:t>
            </a:r>
            <a:r>
              <a:rPr lang="cs-CZ" dirty="0" smtClean="0"/>
              <a:t>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MS Excel – 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jako kalkulačka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2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Word – editor rovnic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příklady si napíšeme pomocí editoru rovnic ve Wordu: karta 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Vložení</a:t>
            </a:r>
            <a:r>
              <a:rPr lang="cs-CZ" sz="2800" dirty="0" smtClean="0"/>
              <a:t>, skupina 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Symboly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  <a:t>Rovnice</a:t>
            </a:r>
            <a:br>
              <a:rPr lang="cs-CZ" sz="28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cs-CZ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36" y="2780928"/>
            <a:ext cx="7704127" cy="30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Příklady: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1556792"/>
            <a:ext cx="4752975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64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Excel = kalkulačka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</a:t>
            </a:r>
            <a:r>
              <a:rPr lang="cs-CZ" dirty="0" smtClean="0"/>
              <a:t>aždý výpočet je nutné zadávat se znakem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=</a:t>
            </a:r>
          </a:p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Excel umí: </a:t>
            </a:r>
            <a:b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+   sčítat</a:t>
            </a:r>
            <a:b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-    odčítat</a:t>
            </a:r>
            <a:b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*   násobit</a:t>
            </a:r>
            <a:b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/   dělit</a:t>
            </a:r>
          </a:p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Excel ví, že násobení a dělení má přednost před sčítáním a odčítáním</a:t>
            </a:r>
          </a:p>
          <a:p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ísto hranaté závorky píšeme dvě kulaté, místo smíšené závorky, tři kulaté</a:t>
            </a:r>
            <a:b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96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příklad začínáme znakem 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=</a:t>
            </a:r>
            <a:r>
              <a:rPr lang="cs-CZ" dirty="0" smtClean="0"/>
              <a:t> !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68760"/>
            <a:ext cx="3775411" cy="223224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425" y="1264811"/>
            <a:ext cx="4225999" cy="405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0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548680"/>
            <a:ext cx="3657600" cy="57340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88640"/>
            <a:ext cx="4572000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2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196</Words>
  <Application>Microsoft Office PowerPoint</Application>
  <PresentationFormat>Předvádění na obrazovce (4:3)</PresentationFormat>
  <Paragraphs>45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Aktivní škola - podpora, zlepšení kvality vzdělávání a výuky na základní škole</vt:lpstr>
      <vt:lpstr>Prezentace aplikace PowerPoint</vt:lpstr>
      <vt:lpstr>Anotace:</vt:lpstr>
      <vt:lpstr>MS Excel – jako kalkulačka</vt:lpstr>
      <vt:lpstr>Word – editor rovnic</vt:lpstr>
      <vt:lpstr>Příklady:</vt:lpstr>
      <vt:lpstr>Excel = kalkulačka</vt:lpstr>
      <vt:lpstr>Každý příklad začínáme znakem = !</vt:lpstr>
      <vt:lpstr>Prezentace aplikace PowerPoint</vt:lpstr>
      <vt:lpstr>Excel a umocňování či odmocňování</vt:lpstr>
      <vt:lpstr>Prezentace aplikace PowerPoint</vt:lpstr>
      <vt:lpstr>Odmocniny:</vt:lpstr>
      <vt:lpstr>Příklady 2:</vt:lpstr>
      <vt:lpstr>Výpočty v Excelu: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Marcela Kubátová</cp:lastModifiedBy>
  <cp:revision>18</cp:revision>
  <dcterms:created xsi:type="dcterms:W3CDTF">2012-01-05T09:47:37Z</dcterms:created>
  <dcterms:modified xsi:type="dcterms:W3CDTF">2014-11-14T11:19:13Z</dcterms:modified>
</cp:coreProperties>
</file>