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69" r:id="rId4"/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  <p:sldId id="265" r:id="rId13"/>
    <p:sldId id="264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D96B9-DD45-47AC-8A06-107FA879EF44}" type="datetimeFigureOut">
              <a:rPr lang="cs-CZ" smtClean="0"/>
              <a:pPr/>
              <a:t>16.12.2013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E6235-0522-4B5B-BA59-87039E5A59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34786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55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5438" y="1181100"/>
            <a:ext cx="59531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4963" y="1181100"/>
            <a:ext cx="59340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219200"/>
            <a:ext cx="59055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Výpočet počtu procent: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Kolikrát se jedno procento vejde do procentové části?</a:t>
            </a:r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5934075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 jsou </a:t>
            </a:r>
            <a:r>
              <a:rPr lang="cs-CZ" dirty="0" err="1" smtClean="0"/>
              <a:t>screeny</a:t>
            </a:r>
            <a:r>
              <a:rPr lang="cs-CZ" dirty="0" smtClean="0"/>
              <a:t> obrazovky při řešení úlohy v Excelu.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8313" y="476250"/>
            <a:ext cx="8135937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dirty="0"/>
              <a:t>Název výukového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EXCEL – úkol – statistika školy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Volitelný předmět: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Informatika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Ročník: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8. </a:t>
            </a:r>
            <a:endParaRPr lang="cs-CZ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cs-CZ" dirty="0"/>
              <a:t>Název sady: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Sada pro technické, přírodovědné a jazykově zaměřené </a:t>
            </a:r>
            <a:r>
              <a:rPr lang="cs-CZ">
                <a:solidFill>
                  <a:schemeClr val="accent2">
                    <a:lumMod val="75000"/>
                  </a:schemeClr>
                </a:solidFill>
              </a:rPr>
              <a:t>předměty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Číslo materiálu: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Inf8_Exstatistika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Autor: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Mgr. Marcela Kubátová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Datum: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únor 2013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Anotace: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Vzdělávací materiál slouží k procvičení probraného učiva.</a:t>
            </a:r>
          </a:p>
          <a:p>
            <a:pPr eaLnBrk="1" hangingPunct="1"/>
            <a:r>
              <a:rPr lang="cs-CZ" dirty="0" smtClean="0"/>
              <a:t>Materiál je součástí e-</a:t>
            </a:r>
            <a:r>
              <a:rPr lang="cs-CZ" dirty="0" err="1" smtClean="0"/>
              <a:t>learningu</a:t>
            </a:r>
            <a:r>
              <a:rPr lang="cs-CZ" dirty="0" smtClean="0"/>
              <a:t> na školním webu.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Excel – statistika školy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8. ročník</a:t>
            </a:r>
          </a:p>
          <a:p>
            <a:r>
              <a:rPr lang="cs-CZ" dirty="0" smtClean="0"/>
              <a:t>Mgr. Marcela Kubátová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Zadání úkolu: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Zpracuj jednoduchou tabulku v Excelu s využitím vzorců pro součet, průměr, maximum a minimum a s použitím vlastního vzorce pro výpočet počtu procent.</a:t>
            </a:r>
          </a:p>
          <a:p>
            <a:r>
              <a:rPr lang="cs-CZ" dirty="0" smtClean="0"/>
              <a:t>Tabulku naformátuj podle předlohy.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430194" cy="562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0465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Tabulka bude obsahovat informace o počtu žáků v jednotlivých ročnících. </a:t>
            </a:r>
          </a:p>
          <a:p>
            <a:r>
              <a:rPr lang="cs-CZ" dirty="0" smtClean="0"/>
              <a:t>Bude informovat, kolik žáků je celkem v ročníku, kolik je v ročníku chlapců a kolik dívek.</a:t>
            </a:r>
          </a:p>
          <a:p>
            <a:r>
              <a:rPr lang="cs-CZ" dirty="0" smtClean="0"/>
              <a:t>V dalších sloupcích tabulky bude jejich procentuální zastoupení v jednotlivém ročníku (kolik procent představují chlapci z celkového počtu žáků v ročníku a kolik % představují dívky).</a:t>
            </a:r>
          </a:p>
          <a:p>
            <a:r>
              <a:rPr lang="cs-CZ" dirty="0" smtClean="0"/>
              <a:t>Pod sloupcem bude součet, průměr, maximum a minimum.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Postupné řešení úkolu: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5991225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412776"/>
            <a:ext cx="50101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713" y="1185863"/>
            <a:ext cx="61245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240</Words>
  <Application>Microsoft Office PowerPoint</Application>
  <PresentationFormat>Předvádění na obrazovce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Aktivní škola - podpora, zlepšení kvality vzdělávání a výuky na základní škole</vt:lpstr>
      <vt:lpstr>Prezentace aplikace PowerPoint</vt:lpstr>
      <vt:lpstr>Anotace:</vt:lpstr>
      <vt:lpstr>Excel – statistika školy</vt:lpstr>
      <vt:lpstr>Zadání úkolu:</vt:lpstr>
      <vt:lpstr>Prezentace aplikace PowerPoint</vt:lpstr>
      <vt:lpstr>Prezentace aplikace PowerPoint</vt:lpstr>
      <vt:lpstr>Postupné řešení úkolu:</vt:lpstr>
      <vt:lpstr>Prezentace aplikace PowerPoint</vt:lpstr>
      <vt:lpstr>Prezentace aplikace PowerPoint</vt:lpstr>
      <vt:lpstr>Prezentace aplikace PowerPoint</vt:lpstr>
      <vt:lpstr>Prezentace aplikace PowerPoint</vt:lpstr>
      <vt:lpstr>Výpočet počtu procent:</vt:lpstr>
      <vt:lpstr>Zdroje:</vt:lpstr>
    </vt:vector>
  </TitlesOfParts>
  <Company>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– statistika školy</dc:title>
  <dc:creator>ZŠ, Týn nad Vltavou, Malá Strana</dc:creator>
  <cp:lastModifiedBy>ZŠ, Týn nad Vltavou, Malá Strana</cp:lastModifiedBy>
  <cp:revision>8</cp:revision>
  <dcterms:created xsi:type="dcterms:W3CDTF">2013-01-16T11:52:44Z</dcterms:created>
  <dcterms:modified xsi:type="dcterms:W3CDTF">2013-12-16T13:17:37Z</dcterms:modified>
</cp:coreProperties>
</file>